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2192000" cy="6858000"/>
  <p:notesSz cx="6858000" cy="9144000"/>
  <p:embeddedFontLst>
    <p:embeddedFont>
      <p:font typeface="Gill Sans" panose="020B0502020104020203" pitchFamily="34" charset="-79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6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jSgxhGFw84Y0FPtazGFupyIric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9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" name="Google Shape;3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2" name="Google Shape;16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3" name="Google Shape;167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5" name="Google Shape;16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important points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1"/>
              <a:t>distributed</a:t>
            </a:r>
            <a:r>
              <a:rPr lang="en-US"/>
              <a:t> entities, exchanging messages (governed by protocols)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Time going down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go over definition of protocol (showing format, order of messages sent and received, and actions taken)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We’ll see these kinds of diagrams a lot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86" name="Google Shape;168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7" name="Google Shape;17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8" name="Google Shape;177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1" name="Google Shape;22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2" name="Google Shape;225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2" name="Google Shape;271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3" name="Google Shape;271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0" name="Google Shape;31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1" name="Google Shape;316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0" name="Google Shape;362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1" name="Google Shape;362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7" name="Google Shape;370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8" name="Google Shape;370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2" name="Google Shape;382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3" name="Google Shape;382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7" name="Google Shape;40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8" name="Google Shape;402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0b9c76b5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g10b9c76b5c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" name="Google Shape;42;g10b9c76b5c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5" name="Google Shape;447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6" name="Google Shape;447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1" name="Google Shape;452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22" name="Google Shape;452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2" name="Google Shape;453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3" name="Google Shape;45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4" name="Google Shape;453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4" name="Google Shape;45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5" name="Google Shape;454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6" name="Google Shape;454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2" name="Google Shape;456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3" name="Google Shape;456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4" name="Google Shape;456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9" name="Google Shape;500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0" name="Google Shape;501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1" name="Google Shape;501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Google Shape;518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1" name="Google Shape;518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82" name="Google Shape;5182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Google Shape;525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3" name="Google Shape;525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54" name="Google Shape;5254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0" name="Google Shape;534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41" name="Google Shape;534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2" name="Google Shape;542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3" name="Google Shape;542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24" name="Google Shape;5424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0b9c76b5c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g10b9c76b5c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" name="Google Shape;50;g10b9c76b5c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4" name="Google Shape;550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05" name="Google Shape;550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0" name="Google Shape;561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1" name="Google Shape;561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12" name="Google Shape;5612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9" name="Google Shape;564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0" name="Google Shape;565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1" name="Google Shape;5651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Google Shape;606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9" name="Google Shape;606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70" name="Google Shape;6070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1" name="Google Shape;61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2" name="Google Shape;613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3" name="Google Shape;613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" name="Google Shape;624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9" name="Google Shape;624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0" name="Google Shape;6250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3" name="Google Shape;6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4" name="Google Shape;640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5" name="Google Shape;6405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" name="Google Shape;670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8" name="Google Shape;670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09" name="Google Shape;6709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" name="Google Shape;703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5" name="Google Shape;703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36" name="Google Shape;7036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9" name="Google Shape;73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60" name="Google Shape;736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61" name="Google Shape;736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b9c76b5c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g10b9c76b5c6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" name="Google Shape;58;g10b9c76b5c6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" name="Google Shape;775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2" name="Google Shape;775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53" name="Google Shape;7753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b9c76b5c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10b9c76b5c6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g10b9c76b5c6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9" name="Google Shape;6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3" name="Google Shape;7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8" name="Google Shape;12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9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89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8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8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0"/>
          <p:cNvSpPr txBox="1">
            <a:spLocks noGrp="1"/>
          </p:cNvSpPr>
          <p:nvPr>
            <p:ph type="body" idx="1"/>
          </p:nvPr>
        </p:nvSpPr>
        <p:spPr>
          <a:xfrm>
            <a:off x="838200" y="172402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90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0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91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7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18" Type="http://schemas.openxmlformats.org/officeDocument/2006/relationships/image" Target="../media/image11.png"/><Relationship Id="rId3" Type="http://schemas.openxmlformats.org/officeDocument/2006/relationships/image" Target="../media/image18.png"/><Relationship Id="rId21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21.png"/><Relationship Id="rId23" Type="http://schemas.openxmlformats.org/officeDocument/2006/relationships/image" Target="../media/image8.png"/><Relationship Id="rId10" Type="http://schemas.openxmlformats.org/officeDocument/2006/relationships/image" Target="../media/image19.png"/><Relationship Id="rId19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openxmlformats.org/officeDocument/2006/relationships/image" Target="../media/image12.png"/><Relationship Id="rId2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23" Type="http://schemas.openxmlformats.org/officeDocument/2006/relationships/image" Target="../media/image6.png"/><Relationship Id="rId10" Type="http://schemas.openxmlformats.org/officeDocument/2006/relationships/image" Target="../media/image23.png"/><Relationship Id="rId19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8.png"/><Relationship Id="rId2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23" Type="http://schemas.openxmlformats.org/officeDocument/2006/relationships/image" Target="../media/image6.png"/><Relationship Id="rId10" Type="http://schemas.openxmlformats.org/officeDocument/2006/relationships/image" Target="../media/image23.png"/><Relationship Id="rId19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8.png"/><Relationship Id="rId2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23" Type="http://schemas.openxmlformats.org/officeDocument/2006/relationships/image" Target="../media/image6.png"/><Relationship Id="rId10" Type="http://schemas.openxmlformats.org/officeDocument/2006/relationships/image" Target="../media/image23.png"/><Relationship Id="rId19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8.png"/><Relationship Id="rId2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44.png"/><Relationship Id="rId9" Type="http://schemas.openxmlformats.org/officeDocument/2006/relationships/image" Target="../media/image64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24" Type="http://schemas.openxmlformats.org/officeDocument/2006/relationships/image" Target="../media/image69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23" Type="http://schemas.openxmlformats.org/officeDocument/2006/relationships/image" Target="../media/image13.png"/><Relationship Id="rId10" Type="http://schemas.openxmlformats.org/officeDocument/2006/relationships/image" Target="../media/image23.png"/><Relationship Id="rId19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8.png"/><Relationship Id="rId2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23" Type="http://schemas.openxmlformats.org/officeDocument/2006/relationships/image" Target="../media/image6.png"/><Relationship Id="rId10" Type="http://schemas.openxmlformats.org/officeDocument/2006/relationships/image" Target="../media/image23.png"/><Relationship Id="rId19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8.png"/><Relationship Id="rId2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23" Type="http://schemas.openxmlformats.org/officeDocument/2006/relationships/image" Target="../media/image6.png"/><Relationship Id="rId10" Type="http://schemas.openxmlformats.org/officeDocument/2006/relationships/image" Target="../media/image23.png"/><Relationship Id="rId19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8.png"/><Relationship Id="rId2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3.jpg"/><Relationship Id="rId1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5.jpg"/><Relationship Id="rId9" Type="http://schemas.openxmlformats.org/officeDocument/2006/relationships/image" Target="../media/image29.png"/><Relationship Id="rId1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png"/><Relationship Id="rId18" Type="http://schemas.openxmlformats.org/officeDocument/2006/relationships/image" Target="../media/image13.png"/><Relationship Id="rId3" Type="http://schemas.openxmlformats.org/officeDocument/2006/relationships/image" Target="../media/image18.png"/><Relationship Id="rId21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23" Type="http://schemas.openxmlformats.org/officeDocument/2006/relationships/image" Target="../media/image3.png"/><Relationship Id="rId10" Type="http://schemas.openxmlformats.org/officeDocument/2006/relationships/image" Target="../media/image20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Relationship Id="rId2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png"/><Relationship Id="rId18" Type="http://schemas.openxmlformats.org/officeDocument/2006/relationships/image" Target="../media/image13.png"/><Relationship Id="rId3" Type="http://schemas.openxmlformats.org/officeDocument/2006/relationships/image" Target="../media/image18.png"/><Relationship Id="rId21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23" Type="http://schemas.openxmlformats.org/officeDocument/2006/relationships/image" Target="../media/image3.png"/><Relationship Id="rId10" Type="http://schemas.openxmlformats.org/officeDocument/2006/relationships/image" Target="../media/image20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Relationship Id="rId2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 txBox="1"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 txBox="1">
            <a:spLocks noGrp="1"/>
          </p:cNvSpPr>
          <p:nvPr>
            <p:ph type="body" idx="1"/>
          </p:nvPr>
        </p:nvSpPr>
        <p:spPr>
          <a:xfrm>
            <a:off x="786816" y="1375384"/>
            <a:ext cx="48420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254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▪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Get “feel,” “big picture,” introduction to terminology</a:t>
            </a:r>
            <a:endParaRPr dirty="0"/>
          </a:p>
        </p:txBody>
      </p:sp>
      <p:sp>
        <p:nvSpPr>
          <p:cNvPr id="36" name="Google Shape;36;p2"/>
          <p:cNvSpPr txBox="1">
            <a:spLocks noGrp="1"/>
          </p:cNvSpPr>
          <p:nvPr>
            <p:ph type="body" idx="2"/>
          </p:nvPr>
        </p:nvSpPr>
        <p:spPr>
          <a:xfrm>
            <a:off x="5968416" y="1422888"/>
            <a:ext cx="5994400" cy="479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52425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None/>
            </a:pPr>
            <a:r>
              <a:rPr lang="en-US" sz="3200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Overview/roadmap:</a:t>
            </a:r>
            <a:endParaRPr dirty="0"/>
          </a:p>
          <a:p>
            <a:pPr marL="403225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en-US" sz="2600" i="1" dirty="0"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the Internet? What</a:t>
            </a:r>
            <a:r>
              <a:rPr lang="en-US" sz="2600" i="1" dirty="0"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 dirty="0"/>
          </a:p>
          <a:p>
            <a:pPr marL="403225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 dirty="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edge: 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hosts, access network, physical media</a:t>
            </a:r>
            <a:endParaRPr dirty="0"/>
          </a:p>
          <a:p>
            <a:pPr marL="403225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 dirty="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packet/circuit switching, internet structure</a:t>
            </a:r>
            <a:endParaRPr dirty="0"/>
          </a:p>
          <a:p>
            <a:pPr marL="403225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 dirty="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Performance: 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loss, delay, throughput</a:t>
            </a:r>
            <a:endParaRPr dirty="0"/>
          </a:p>
          <a:p>
            <a:pPr marL="403225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 dirty="0"/>
          </a:p>
          <a:p>
            <a:pPr marL="403225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dirty="0"/>
          </a:p>
          <a:p>
            <a:pPr marL="403225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History, </a:t>
            </a:r>
            <a:r>
              <a:rPr lang="en-US" sz="2600" dirty="0"/>
              <a:t>yesterday, 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what do you remember</a:t>
            </a:r>
            <a:endParaRPr dirty="0"/>
          </a:p>
          <a:p>
            <a:pPr marL="352425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</p:txBody>
      </p:sp>
      <p:pic>
        <p:nvPicPr>
          <p:cNvPr id="37" name="Google Shape;37;p2" descr="Kurose&amp;Ross 8th ed cover pict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674" y="3078013"/>
            <a:ext cx="2745129" cy="205884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7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What’s a protocol?</a:t>
            </a:r>
            <a:endParaRPr/>
          </a:p>
        </p:txBody>
      </p:sp>
      <p:sp>
        <p:nvSpPr>
          <p:cNvPr id="1676" name="Google Shape;1676;p7"/>
          <p:cNvSpPr txBox="1"/>
          <p:nvPr/>
        </p:nvSpPr>
        <p:spPr>
          <a:xfrm>
            <a:off x="844202" y="1490089"/>
            <a:ext cx="3581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Human protocols: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9250" marR="0" lvl="0" indent="-22066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“what’s the time?”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9250" marR="0" lvl="0" indent="-22066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have a question”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9250" marR="0" lvl="0" indent="-22066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7"/>
          <p:cNvSpPr txBox="1"/>
          <p:nvPr/>
        </p:nvSpPr>
        <p:spPr>
          <a:xfrm>
            <a:off x="5182172" y="1500137"/>
            <a:ext cx="5780439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protocols: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9250" marR="0" lvl="0" indent="-22066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 (devices) rather than humans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9250" marR="0" lvl="0" indent="-22066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communication activity in Internet governed by protocols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8" name="Google Shape;1678;p7"/>
          <p:cNvGrpSpPr/>
          <p:nvPr/>
        </p:nvGrpSpPr>
        <p:grpSpPr>
          <a:xfrm>
            <a:off x="5192221" y="3708643"/>
            <a:ext cx="5860823" cy="2568587"/>
            <a:chOff x="5573361" y="3999310"/>
            <a:chExt cx="5860823" cy="2568587"/>
          </a:xfrm>
        </p:grpSpPr>
        <p:sp>
          <p:nvSpPr>
            <p:cNvPr id="1679" name="Google Shape;1679;p7"/>
            <p:cNvSpPr/>
            <p:nvPr/>
          </p:nvSpPr>
          <p:spPr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38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Protocols</a:t>
              </a:r>
              <a:r>
                <a:rPr lang="en-US" sz="2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define the </a:t>
              </a:r>
              <a:r>
                <a:rPr lang="en-US" sz="28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format</a:t>
              </a:r>
              <a:r>
                <a:rPr lang="en-US" sz="2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28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order</a:t>
              </a:r>
              <a:r>
                <a:rPr lang="en-US" sz="2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of </a:t>
              </a:r>
              <a:r>
                <a:rPr lang="en-US" sz="28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messages sent and received</a:t>
              </a:r>
              <a:r>
                <a:rPr lang="en-US" sz="2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among network entities, and </a:t>
              </a:r>
              <a:r>
                <a:rPr lang="en-US" sz="28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actions taken</a:t>
              </a:r>
              <a:r>
                <a:rPr lang="en-US" sz="2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on message transmission, receipt</a:t>
              </a:r>
              <a:r>
                <a:rPr lang="en-US" sz="2400" b="0" i="1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5653745" y="3999310"/>
              <a:ext cx="5780439" cy="2362200"/>
            </a:xfrm>
            <a:prstGeom prst="rect">
              <a:avLst/>
            </a:prstGeom>
            <a:noFill/>
            <a:ln w="19050" cap="flat" cmpd="sng">
              <a:solidFill>
                <a:srgbClr val="0000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81" name="Google Shape;1681;p7"/>
          <p:cNvSpPr txBox="1"/>
          <p:nvPr/>
        </p:nvSpPr>
        <p:spPr>
          <a:xfrm>
            <a:off x="952500" y="3843823"/>
            <a:ext cx="3581400" cy="206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specific messages sent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specific actions taken when message received, or other events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7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8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What’s a protocol?</a:t>
            </a:r>
            <a:endParaRPr/>
          </a:p>
        </p:txBody>
      </p:sp>
      <p:sp>
        <p:nvSpPr>
          <p:cNvPr id="1689" name="Google Shape;1689;p8"/>
          <p:cNvSpPr txBox="1"/>
          <p:nvPr/>
        </p:nvSpPr>
        <p:spPr>
          <a:xfrm>
            <a:off x="885095" y="13716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human protocol and a computer network protocol: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8"/>
          <p:cNvSpPr/>
          <p:nvPr/>
        </p:nvSpPr>
        <p:spPr>
          <a:xfrm>
            <a:off x="980344" y="5862638"/>
            <a:ext cx="55118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20"/>
              <a:buFont typeface="Noto Sans Symbols"/>
              <a:buNone/>
            </a:pPr>
            <a:r>
              <a:rPr lang="en-US" sz="32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other human protocols?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8" descr="Ali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642" y="2314576"/>
            <a:ext cx="561975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" descr="Bo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6992" y="2709863"/>
            <a:ext cx="676275" cy="690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8"/>
          <p:cNvGrpSpPr/>
          <p:nvPr/>
        </p:nvGrpSpPr>
        <p:grpSpPr>
          <a:xfrm>
            <a:off x="2925329" y="2422526"/>
            <a:ext cx="1762125" cy="563562"/>
            <a:chOff x="2925329" y="2422526"/>
            <a:chExt cx="1762125" cy="563562"/>
          </a:xfrm>
        </p:grpSpPr>
        <p:cxnSp>
          <p:nvCxnSpPr>
            <p:cNvPr id="1694" name="Google Shape;1694;p8"/>
            <p:cNvCxnSpPr/>
            <p:nvPr/>
          </p:nvCxnSpPr>
          <p:spPr>
            <a:xfrm>
              <a:off x="2925329" y="2709863"/>
              <a:ext cx="1762125" cy="276225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695" name="Google Shape;1695;p8"/>
            <p:cNvSpPr txBox="1"/>
            <p:nvPr/>
          </p:nvSpPr>
          <p:spPr>
            <a:xfrm>
              <a:off x="3366654" y="2422526"/>
              <a:ext cx="4475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6" name="Google Shape;1696;p8"/>
          <p:cNvGrpSpPr/>
          <p:nvPr/>
        </p:nvGrpSpPr>
        <p:grpSpPr>
          <a:xfrm>
            <a:off x="2617354" y="3046413"/>
            <a:ext cx="2085975" cy="584200"/>
            <a:chOff x="2617354" y="3046413"/>
            <a:chExt cx="2085975" cy="584200"/>
          </a:xfrm>
        </p:grpSpPr>
        <p:cxnSp>
          <p:nvCxnSpPr>
            <p:cNvPr id="1697" name="Google Shape;1697;p8"/>
            <p:cNvCxnSpPr/>
            <p:nvPr/>
          </p:nvCxnSpPr>
          <p:spPr>
            <a:xfrm rot="10800000" flipH="1">
              <a:off x="2617354" y="3268663"/>
              <a:ext cx="2085975" cy="361950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698" name="Google Shape;1698;p8"/>
            <p:cNvSpPr txBox="1"/>
            <p:nvPr/>
          </p:nvSpPr>
          <p:spPr>
            <a:xfrm>
              <a:off x="3357129" y="3046413"/>
              <a:ext cx="4475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9" name="Google Shape;1699;p8"/>
          <p:cNvGrpSpPr/>
          <p:nvPr/>
        </p:nvGrpSpPr>
        <p:grpSpPr>
          <a:xfrm>
            <a:off x="2601479" y="3632201"/>
            <a:ext cx="2162175" cy="708025"/>
            <a:chOff x="2601479" y="3632201"/>
            <a:chExt cx="2162175" cy="708025"/>
          </a:xfrm>
        </p:grpSpPr>
        <p:cxnSp>
          <p:nvCxnSpPr>
            <p:cNvPr id="1700" name="Google Shape;1700;p8"/>
            <p:cNvCxnSpPr/>
            <p:nvPr/>
          </p:nvCxnSpPr>
          <p:spPr>
            <a:xfrm>
              <a:off x="2601479" y="3700463"/>
              <a:ext cx="2162175" cy="438150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701" name="Google Shape;1701;p8"/>
            <p:cNvGrpSpPr/>
            <p:nvPr/>
          </p:nvGrpSpPr>
          <p:grpSpPr>
            <a:xfrm>
              <a:off x="3158693" y="3632201"/>
              <a:ext cx="974725" cy="708025"/>
              <a:chOff x="773" y="2747"/>
              <a:chExt cx="614" cy="446"/>
            </a:xfrm>
          </p:grpSpPr>
          <p:sp>
            <p:nvSpPr>
              <p:cNvPr id="1702" name="Google Shape;1702;p8"/>
              <p:cNvSpPr/>
              <p:nvPr/>
            </p:nvSpPr>
            <p:spPr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8"/>
              <p:cNvSpPr txBox="1"/>
              <p:nvPr/>
            </p:nvSpPr>
            <p:spPr>
              <a:xfrm>
                <a:off x="773" y="2747"/>
                <a:ext cx="614" cy="44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Got the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time?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04" name="Google Shape;1704;p8"/>
          <p:cNvGrpSpPr/>
          <p:nvPr/>
        </p:nvGrpSpPr>
        <p:grpSpPr>
          <a:xfrm>
            <a:off x="2763404" y="4271963"/>
            <a:ext cx="1952625" cy="466731"/>
            <a:chOff x="2763404" y="4271963"/>
            <a:chExt cx="1952625" cy="466731"/>
          </a:xfrm>
        </p:grpSpPr>
        <p:cxnSp>
          <p:nvCxnSpPr>
            <p:cNvPr id="1705" name="Google Shape;1705;p8"/>
            <p:cNvCxnSpPr/>
            <p:nvPr/>
          </p:nvCxnSpPr>
          <p:spPr>
            <a:xfrm rot="10800000" flipH="1">
              <a:off x="2763404" y="4271963"/>
              <a:ext cx="1952625" cy="333375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1706" name="Google Shape;1706;p8"/>
            <p:cNvGrpSpPr/>
            <p:nvPr/>
          </p:nvGrpSpPr>
          <p:grpSpPr>
            <a:xfrm>
              <a:off x="3233304" y="4276731"/>
              <a:ext cx="796925" cy="461963"/>
              <a:chOff x="1046" y="2771"/>
              <a:chExt cx="502" cy="291"/>
            </a:xfrm>
          </p:grpSpPr>
          <p:sp>
            <p:nvSpPr>
              <p:cNvPr id="1707" name="Google Shape;1707;p8"/>
              <p:cNvSpPr/>
              <p:nvPr/>
            </p:nvSpPr>
            <p:spPr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8"/>
              <p:cNvSpPr txBox="1"/>
              <p:nvPr/>
            </p:nvSpPr>
            <p:spPr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2:00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709" name="Google Shape;1709;p8"/>
          <p:cNvCxnSpPr/>
          <p:nvPr/>
        </p:nvCxnSpPr>
        <p:spPr>
          <a:xfrm>
            <a:off x="5730145" y="2115345"/>
            <a:ext cx="0" cy="357346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10" name="Google Shape;1710;p8"/>
          <p:cNvGrpSpPr/>
          <p:nvPr/>
        </p:nvGrpSpPr>
        <p:grpSpPr>
          <a:xfrm>
            <a:off x="5403417" y="4910138"/>
            <a:ext cx="720725" cy="396875"/>
            <a:chOff x="2198" y="3221"/>
            <a:chExt cx="454" cy="250"/>
          </a:xfrm>
        </p:grpSpPr>
        <p:sp>
          <p:nvSpPr>
            <p:cNvPr id="1711" name="Google Shape;1711;p8"/>
            <p:cNvSpPr/>
            <p:nvPr/>
          </p:nvSpPr>
          <p:spPr>
            <a:xfrm>
              <a:off x="2244" y="3282"/>
              <a:ext cx="408" cy="16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8"/>
            <p:cNvSpPr txBox="1"/>
            <p:nvPr/>
          </p:nvSpPr>
          <p:spPr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3" name="Google Shape;1713;p8"/>
          <p:cNvGrpSpPr/>
          <p:nvPr/>
        </p:nvGrpSpPr>
        <p:grpSpPr>
          <a:xfrm>
            <a:off x="6786129" y="3255963"/>
            <a:ext cx="2216150" cy="589096"/>
            <a:chOff x="6786129" y="3255963"/>
            <a:chExt cx="2216150" cy="589096"/>
          </a:xfrm>
        </p:grpSpPr>
        <p:cxnSp>
          <p:nvCxnSpPr>
            <p:cNvPr id="1714" name="Google Shape;1714;p8"/>
            <p:cNvCxnSpPr/>
            <p:nvPr/>
          </p:nvCxnSpPr>
          <p:spPr>
            <a:xfrm rot="10800000" flipH="1">
              <a:off x="6786129" y="3255963"/>
              <a:ext cx="2216150" cy="398463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715" name="Google Shape;1715;p8"/>
            <p:cNvSpPr/>
            <p:nvPr/>
          </p:nvSpPr>
          <p:spPr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8"/>
            <p:cNvSpPr txBox="1"/>
            <p:nvPr/>
          </p:nvSpPr>
          <p:spPr>
            <a:xfrm>
              <a:off x="7125853" y="3279776"/>
              <a:ext cx="1635127" cy="565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TCP connection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response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7" name="Google Shape;1717;p8"/>
          <p:cNvGrpSpPr/>
          <p:nvPr/>
        </p:nvGrpSpPr>
        <p:grpSpPr>
          <a:xfrm>
            <a:off x="6833754" y="4448176"/>
            <a:ext cx="2343150" cy="461665"/>
            <a:chOff x="6833754" y="4448176"/>
            <a:chExt cx="2343150" cy="461665"/>
          </a:xfrm>
        </p:grpSpPr>
        <p:cxnSp>
          <p:nvCxnSpPr>
            <p:cNvPr id="1718" name="Google Shape;1718;p8"/>
            <p:cNvCxnSpPr/>
            <p:nvPr/>
          </p:nvCxnSpPr>
          <p:spPr>
            <a:xfrm rot="10800000" flipH="1">
              <a:off x="6833754" y="4464051"/>
              <a:ext cx="2343150" cy="428625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719" name="Google Shape;1719;p8"/>
            <p:cNvSpPr/>
            <p:nvPr/>
          </p:nvSpPr>
          <p:spPr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8"/>
            <p:cNvSpPr txBox="1"/>
            <p:nvPr/>
          </p:nvSpPr>
          <p:spPr>
            <a:xfrm>
              <a:off x="7568767" y="4448176"/>
              <a:ext cx="8819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&lt;file&gt;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1" name="Google Shape;1721;p8"/>
          <p:cNvGrpSpPr/>
          <p:nvPr/>
        </p:nvGrpSpPr>
        <p:grpSpPr>
          <a:xfrm>
            <a:off x="6848042" y="2620963"/>
            <a:ext cx="2176462" cy="565283"/>
            <a:chOff x="6848042" y="2620963"/>
            <a:chExt cx="2176462" cy="565283"/>
          </a:xfrm>
        </p:grpSpPr>
        <p:cxnSp>
          <p:nvCxnSpPr>
            <p:cNvPr id="1722" name="Google Shape;1722;p8"/>
            <p:cNvCxnSpPr/>
            <p:nvPr/>
          </p:nvCxnSpPr>
          <p:spPr>
            <a:xfrm>
              <a:off x="6848042" y="2749551"/>
              <a:ext cx="2176462" cy="347662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723" name="Google Shape;1723;p8"/>
            <p:cNvSpPr/>
            <p:nvPr/>
          </p:nvSpPr>
          <p:spPr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8"/>
            <p:cNvSpPr txBox="1"/>
            <p:nvPr/>
          </p:nvSpPr>
          <p:spPr>
            <a:xfrm>
              <a:off x="7170303" y="2620963"/>
              <a:ext cx="1635127" cy="565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TCP connection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5" name="Google Shape;1725;p8"/>
          <p:cNvGrpSpPr/>
          <p:nvPr/>
        </p:nvGrpSpPr>
        <p:grpSpPr>
          <a:xfrm>
            <a:off x="9080067" y="2720976"/>
            <a:ext cx="357186" cy="755650"/>
            <a:chOff x="4140" y="429"/>
            <a:chExt cx="1425" cy="2396"/>
          </a:xfrm>
        </p:grpSpPr>
        <p:sp>
          <p:nvSpPr>
            <p:cNvPr id="1726" name="Google Shape;1726;p8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4208" y="429"/>
              <a:ext cx="1043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4213" y="691"/>
              <a:ext cx="597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1" name="Google Shape;1731;p8"/>
            <p:cNvGrpSpPr/>
            <p:nvPr/>
          </p:nvGrpSpPr>
          <p:grpSpPr>
            <a:xfrm>
              <a:off x="4747" y="666"/>
              <a:ext cx="582" cy="146"/>
              <a:chOff x="612" y="2566"/>
              <a:chExt cx="726" cy="140"/>
            </a:xfrm>
          </p:grpSpPr>
          <p:sp>
            <p:nvSpPr>
              <p:cNvPr id="1732" name="Google Shape;1732;p8"/>
              <p:cNvSpPr/>
              <p:nvPr/>
            </p:nvSpPr>
            <p:spPr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8"/>
              <p:cNvSpPr/>
              <p:nvPr/>
            </p:nvSpPr>
            <p:spPr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4" name="Google Shape;1734;p8"/>
            <p:cNvSpPr/>
            <p:nvPr/>
          </p:nvSpPr>
          <p:spPr>
            <a:xfrm>
              <a:off x="4224" y="1018"/>
              <a:ext cx="597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5" name="Google Shape;1735;p8"/>
            <p:cNvGrpSpPr/>
            <p:nvPr/>
          </p:nvGrpSpPr>
          <p:grpSpPr>
            <a:xfrm>
              <a:off x="4748" y="993"/>
              <a:ext cx="582" cy="136"/>
              <a:chOff x="615" y="2567"/>
              <a:chExt cx="726" cy="141"/>
            </a:xfrm>
          </p:grpSpPr>
          <p:sp>
            <p:nvSpPr>
              <p:cNvPr id="1736" name="Google Shape;1736;p8"/>
              <p:cNvSpPr/>
              <p:nvPr/>
            </p:nvSpPr>
            <p:spPr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8"/>
              <p:cNvSpPr/>
              <p:nvPr/>
            </p:nvSpPr>
            <p:spPr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8" name="Google Shape;1738;p8"/>
            <p:cNvSpPr/>
            <p:nvPr/>
          </p:nvSpPr>
          <p:spPr>
            <a:xfrm>
              <a:off x="4219" y="1360"/>
              <a:ext cx="592" cy="45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4229" y="1657"/>
              <a:ext cx="597" cy="45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0" name="Google Shape;1740;p8"/>
            <p:cNvGrpSpPr/>
            <p:nvPr/>
          </p:nvGrpSpPr>
          <p:grpSpPr>
            <a:xfrm>
              <a:off x="4737" y="1627"/>
              <a:ext cx="581" cy="151"/>
              <a:chOff x="617" y="2568"/>
              <a:chExt cx="724" cy="139"/>
            </a:xfrm>
          </p:grpSpPr>
          <p:sp>
            <p:nvSpPr>
              <p:cNvPr id="1741" name="Google Shape;1741;p8"/>
              <p:cNvSpPr/>
              <p:nvPr/>
            </p:nvSpPr>
            <p:spPr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8"/>
              <p:cNvSpPr/>
              <p:nvPr/>
            </p:nvSpPr>
            <p:spPr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3" name="Google Shape;1743;p8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4" name="Google Shape;1744;p8"/>
            <p:cNvGrpSpPr/>
            <p:nvPr/>
          </p:nvGrpSpPr>
          <p:grpSpPr>
            <a:xfrm>
              <a:off x="4737" y="1325"/>
              <a:ext cx="581" cy="141"/>
              <a:chOff x="612" y="2566"/>
              <a:chExt cx="724" cy="141"/>
            </a:xfrm>
          </p:grpSpPr>
          <p:sp>
            <p:nvSpPr>
              <p:cNvPr id="1745" name="Google Shape;1745;p8"/>
              <p:cNvSpPr/>
              <p:nvPr/>
            </p:nvSpPr>
            <p:spPr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8"/>
              <p:cNvSpPr/>
              <p:nvPr/>
            </p:nvSpPr>
            <p:spPr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7" name="Google Shape;1747;p8"/>
            <p:cNvSpPr/>
            <p:nvPr/>
          </p:nvSpPr>
          <p:spPr>
            <a:xfrm>
              <a:off x="5251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8" name="Google Shape;1758;p8"/>
          <p:cNvGrpSpPr/>
          <p:nvPr/>
        </p:nvGrpSpPr>
        <p:grpSpPr>
          <a:xfrm>
            <a:off x="5943167" y="2278063"/>
            <a:ext cx="893762" cy="828675"/>
            <a:chOff x="-44" y="1473"/>
            <a:chExt cx="981" cy="1105"/>
          </a:xfrm>
        </p:grpSpPr>
        <p:pic>
          <p:nvPicPr>
            <p:cNvPr id="1759" name="Google Shape;1759;p8" descr="desktop_computer_stylized_medium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0" name="Google Shape;1760;p8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1" name="Google Shape;1761;p8"/>
          <p:cNvGrpSpPr/>
          <p:nvPr/>
        </p:nvGrpSpPr>
        <p:grpSpPr>
          <a:xfrm>
            <a:off x="6666309" y="3902076"/>
            <a:ext cx="2925958" cy="425450"/>
            <a:chOff x="6666309" y="3902076"/>
            <a:chExt cx="2925958" cy="425450"/>
          </a:xfrm>
        </p:grpSpPr>
        <p:cxnSp>
          <p:nvCxnSpPr>
            <p:cNvPr id="1762" name="Google Shape;1762;p8"/>
            <p:cNvCxnSpPr/>
            <p:nvPr/>
          </p:nvCxnSpPr>
          <p:spPr>
            <a:xfrm>
              <a:off x="6833754" y="3902076"/>
              <a:ext cx="2400300" cy="419100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763" name="Google Shape;1763;p8"/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8"/>
            <p:cNvSpPr txBox="1"/>
            <p:nvPr/>
          </p:nvSpPr>
          <p:spPr>
            <a:xfrm>
              <a:off x="6666309" y="3960813"/>
              <a:ext cx="2925958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http://gaia.cs.umass.edu/kurose_ross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5" name="Google Shape;1765;p8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0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A closer look at Internet structure</a:t>
            </a:r>
            <a:endParaRPr sz="5400" b="0"/>
          </a:p>
        </p:txBody>
      </p:sp>
      <p:grpSp>
        <p:nvGrpSpPr>
          <p:cNvPr id="1781" name="Google Shape;1781;p10"/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1782" name="Google Shape;1782;p10"/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/>
              <a:ahLst/>
              <a:cxnLst/>
              <a:rect l="l" t="t" r="r" b="b"/>
              <a:pathLst>
                <a:path w="1549812" h="1800235" extrusionOk="0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10"/>
            <p:cNvSpPr/>
            <p:nvPr/>
          </p:nvSpPr>
          <p:spPr>
            <a:xfrm>
              <a:off x="7337287" y="1795939"/>
              <a:ext cx="1736725" cy="1317704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4" name="Google Shape;1784;p10"/>
            <p:cNvGrpSpPr/>
            <p:nvPr/>
          </p:nvGrpSpPr>
          <p:grpSpPr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1785" name="Google Shape;1785;p10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10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87" name="Google Shape;1787;p10"/>
            <p:cNvSpPr/>
            <p:nvPr/>
          </p:nvSpPr>
          <p:spPr>
            <a:xfrm>
              <a:off x="7775612" y="4653038"/>
              <a:ext cx="3079750" cy="1665288"/>
            </a:xfrm>
            <a:custGeom>
              <a:avLst/>
              <a:gdLst/>
              <a:ahLst/>
              <a:cxnLst/>
              <a:rect l="l" t="t" r="r" b="b"/>
              <a:pathLst>
                <a:path w="1940" h="1049" extrusionOk="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10"/>
            <p:cNvSpPr txBox="1"/>
            <p:nvPr/>
          </p:nvSpPr>
          <p:spPr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0"/>
            <p:cNvSpPr txBox="1"/>
            <p:nvPr/>
          </p:nvSpPr>
          <p:spPr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0"/>
            <p:cNvSpPr txBox="1"/>
            <p:nvPr/>
          </p:nvSpPr>
          <p:spPr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0"/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/>
              <a:ahLst/>
              <a:cxnLst/>
              <a:rect l="l" t="t" r="r" b="b"/>
              <a:pathLst>
                <a:path w="1447873" h="1952840" extrusionOk="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2" name="Google Shape;1792;p10"/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1793" name="Google Shape;1793;p10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10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95" name="Google Shape;1795;p10"/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96" name="Google Shape;1796;p10"/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97" name="Google Shape;1797;p10"/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98" name="Google Shape;1798;p10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99" name="Google Shape;1799;p10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00" name="Google Shape;1800;p10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801" name="Google Shape;1801;p10"/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1802" name="Google Shape;1802;p10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10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04" name="Google Shape;1804;p10"/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05" name="Google Shape;1805;p10"/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06" name="Google Shape;1806;p10"/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07" name="Google Shape;1807;p10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08" name="Google Shape;1808;p10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09" name="Google Shape;1809;p10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810" name="Google Shape;1810;p10"/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/>
              <a:ahLst/>
              <a:cxnLst/>
              <a:rect l="l" t="t" r="r" b="b"/>
              <a:pathLst>
                <a:path w="1634267" h="1796376" extrusionOk="0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10"/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0"/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10"/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0"/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0"/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6" name="Google Shape;1816;p10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1817" name="Google Shape;1817;p10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8" name="Google Shape;1818;p10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9" name="Google Shape;1819;p10"/>
            <p:cNvCxnSpPr/>
            <p:nvPr/>
          </p:nvCxnSpPr>
          <p:spPr>
            <a:xfrm rot="10800000" flipH="1">
              <a:off x="10636897" y="3633421"/>
              <a:ext cx="335987" cy="395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0" name="Google Shape;1820;p10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1" name="Google Shape;1821;p10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2" name="Google Shape;1822;p10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3" name="Google Shape;1823;p10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4" name="Google Shape;1824;p10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5" name="Google Shape;1825;p10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6" name="Google Shape;1826;p10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7" name="Google Shape;1827;p10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828" name="Google Shape;1828;p10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1829" name="Google Shape;1829;p10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1830" name="Google Shape;1830;p10"/>
                <p:cNvCxnSpPr/>
                <p:nvPr/>
              </p:nvCxnSpPr>
              <p:spPr>
                <a:xfrm rot="5400000" flipH="1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1" name="Google Shape;1831;p10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2" name="Google Shape;1832;p10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3" name="Google Shape;1833;p10"/>
                <p:cNvCxnSpPr/>
                <p:nvPr/>
              </p:nvCxnSpPr>
              <p:spPr>
                <a:xfrm rot="10800000" flipH="1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4" name="Google Shape;1834;p10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5" name="Google Shape;1835;p10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6" name="Google Shape;1836;p10"/>
                <p:cNvCxnSpPr/>
                <p:nvPr/>
              </p:nvCxnSpPr>
              <p:spPr>
                <a:xfrm rot="10800000" flipH="1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7" name="Google Shape;1837;p10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8" name="Google Shape;1838;p10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9" name="Google Shape;1839;p10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40" name="Google Shape;1840;p10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41" name="Google Shape;1841;p10"/>
                <p:cNvCxnSpPr/>
                <p:nvPr/>
              </p:nvCxnSpPr>
              <p:spPr>
                <a:xfrm rot="10800000" flipH="1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42" name="Google Shape;1842;p10"/>
                <p:cNvCxnSpPr/>
                <p:nvPr/>
              </p:nvCxnSpPr>
              <p:spPr>
                <a:xfrm rot="5400000" flipH="1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43" name="Google Shape;1843;p10"/>
                <p:cNvCxnSpPr/>
                <p:nvPr/>
              </p:nvCxnSpPr>
              <p:spPr>
                <a:xfrm rot="10800000" flipH="1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44" name="Google Shape;1844;p10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45" name="Google Shape;1845;p10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46" name="Google Shape;1846;p10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47" name="Google Shape;1847;p10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48" name="Google Shape;1848;p10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49" name="Google Shape;1849;p10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50" name="Google Shape;1850;p10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51" name="Google Shape;1851;p10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852" name="Google Shape;1852;p10"/>
                <p:cNvCxnSpPr/>
                <p:nvPr/>
              </p:nvCxnSpPr>
              <p:spPr>
                <a:xfrm rot="10800000" flipH="1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53" name="Google Shape;1853;p10"/>
                <p:cNvCxnSpPr/>
                <p:nvPr/>
              </p:nvCxnSpPr>
              <p:spPr>
                <a:xfrm rot="10800000" flipH="1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pic>
            <p:nvPicPr>
              <p:cNvPr id="1854" name="Google Shape;1854;p10" descr="antenna_radiation_styliz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5" name="Google Shape;1855;p10" descr="antenna_radiation_styliz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6" name="Google Shape;1856;p10" descr="cell_tower_radiation copy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57" name="Google Shape;1857;p10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58" name="Google Shape;1858;p10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1859" name="Google Shape;1859;p10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860" name="Google Shape;1860;p10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1861" name="Google Shape;1861;p10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2" name="Google Shape;1862;p10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3" name="Google Shape;1863;p10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4" name="Google Shape;1864;p10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5" name="Google Shape;1865;p10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6" name="Google Shape;1866;p10"/>
              <p:cNvCxnSpPr/>
              <p:nvPr/>
            </p:nvCxnSpPr>
            <p:spPr>
              <a:xfrm rot="10800000" flipH="1">
                <a:off x="3130" y="3888"/>
                <a:ext cx="205" cy="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7" name="Google Shape;1867;p10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8" name="Google Shape;1868;p10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9" name="Google Shape;1869;p10"/>
              <p:cNvCxnSpPr/>
              <p:nvPr/>
            </p:nvCxnSpPr>
            <p:spPr>
              <a:xfrm rot="10800000" flipH="1">
                <a:off x="3335" y="3668"/>
                <a:ext cx="124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0" name="Google Shape;1870;p10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1" name="Google Shape;1871;p10"/>
              <p:cNvCxnSpPr/>
              <p:nvPr/>
            </p:nvCxnSpPr>
            <p:spPr>
              <a:xfrm rot="10800000" flipH="1">
                <a:off x="3335" y="3781"/>
                <a:ext cx="153" cy="6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2" name="Google Shape;1872;p10"/>
              <p:cNvCxnSpPr/>
              <p:nvPr/>
            </p:nvCxnSpPr>
            <p:spPr>
              <a:xfrm rot="10800000" flipH="1">
                <a:off x="3335" y="3567"/>
                <a:ext cx="78" cy="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3" name="Google Shape;1873;p10"/>
              <p:cNvCxnSpPr/>
              <p:nvPr/>
            </p:nvCxnSpPr>
            <p:spPr>
              <a:xfrm rot="10800000" flipH="1">
                <a:off x="3335" y="3428"/>
                <a:ext cx="49" cy="2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4" name="Google Shape;1874;p10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5" name="Google Shape;1875;p10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876" name="Google Shape;1876;p10" descr="access_point_stylized_sma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10" descr="access_point_stylized_sma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78" name="Google Shape;1878;p10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879" name="Google Shape;187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81" name="Google Shape;188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82" name="Google Shape;188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3" name="Google Shape;188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4" name="Google Shape;188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5" name="Google Shape;188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86" name="Google Shape;1886;p10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887" name="Google Shape;1887;p10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10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89" name="Google Shape;1889;p10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890" name="Google Shape;1890;p10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1" name="Google Shape;1891;p10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2" name="Google Shape;1892;p10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3" name="Google Shape;1893;p10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94" name="Google Shape;1894;p10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895" name="Google Shape;189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97" name="Google Shape;189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8" name="Google Shape;189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9" name="Google Shape;189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0" name="Google Shape;190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1" name="Google Shape;190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02" name="Google Shape;1902;p10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903" name="Google Shape;1903;p10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10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05" name="Google Shape;1905;p10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906" name="Google Shape;1906;p10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7" name="Google Shape;1907;p10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8" name="Google Shape;1908;p10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9" name="Google Shape;1909;p10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10" name="Google Shape;1910;p10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911" name="Google Shape;191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3" name="Google Shape;191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14" name="Google Shape;191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5" name="Google Shape;191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6" name="Google Shape;191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7" name="Google Shape;191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18" name="Google Shape;1918;p10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919" name="Google Shape;191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21" name="Google Shape;192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22" name="Google Shape;192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3" name="Google Shape;192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4" name="Google Shape;192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5" name="Google Shape;192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26" name="Google Shape;1926;p10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927" name="Google Shape;192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29" name="Google Shape;192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30" name="Google Shape;193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1" name="Google Shape;193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2" name="Google Shape;193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3" name="Google Shape;193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34" name="Google Shape;1934;p10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935" name="Google Shape;193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37" name="Google Shape;193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38" name="Google Shape;193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9" name="Google Shape;193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0" name="Google Shape;194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1" name="Google Shape;194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42" name="Google Shape;1942;p10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943" name="Google Shape;1943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45" name="Google Shape;1945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46" name="Google Shape;1946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7" name="Google Shape;1947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8" name="Google Shape;1948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9" name="Google Shape;1949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50" name="Google Shape;1950;p10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951" name="Google Shape;195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53" name="Google Shape;195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54" name="Google Shape;195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5" name="Google Shape;195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6" name="Google Shape;195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7" name="Google Shape;195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58" name="Google Shape;1958;p10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959" name="Google Shape;195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61" name="Google Shape;196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62" name="Google Shape;196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3" name="Google Shape;196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4" name="Google Shape;196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5" name="Google Shape;196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66" name="Google Shape;1966;p10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967" name="Google Shape;196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69" name="Google Shape;196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70" name="Google Shape;197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1" name="Google Shape;197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2" name="Google Shape;197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3" name="Google Shape;197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74" name="Google Shape;1974;p10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975" name="Google Shape;197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77" name="Google Shape;197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78" name="Google Shape;197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9" name="Google Shape;197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0" name="Google Shape;198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1" name="Google Shape;198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82" name="Google Shape;1982;p10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983" name="Google Shape;1983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85" name="Google Shape;1985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86" name="Google Shape;1986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7" name="Google Shape;1987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8" name="Google Shape;1988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9" name="Google Shape;1989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90" name="Google Shape;1990;p10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991" name="Google Shape;199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93" name="Google Shape;199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94" name="Google Shape;199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5" name="Google Shape;199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6" name="Google Shape;199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7" name="Google Shape;199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98" name="Google Shape;1998;p10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999" name="Google Shape;199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01" name="Google Shape;200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02" name="Google Shape;200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3" name="Google Shape;200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4" name="Google Shape;200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5" name="Google Shape;200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06" name="Google Shape;2006;p10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2007" name="Google Shape;200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09" name="Google Shape;200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10" name="Google Shape;201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1" name="Google Shape;201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2" name="Google Shape;201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3" name="Google Shape;201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14" name="Google Shape;2014;p10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2015" name="Google Shape;201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17" name="Google Shape;201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18" name="Google Shape;201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9" name="Google Shape;201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0" name="Google Shape;202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1" name="Google Shape;202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022" name="Google Shape;2022;p10"/>
          <p:cNvSpPr/>
          <p:nvPr/>
        </p:nvSpPr>
        <p:spPr>
          <a:xfrm>
            <a:off x="6718300" y="1488461"/>
            <a:ext cx="5359400" cy="4954628"/>
          </a:xfrm>
          <a:prstGeom prst="rect">
            <a:avLst/>
          </a:prstGeom>
          <a:solidFill>
            <a:schemeClr val="lt1">
              <a:alpha val="674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3" name="Google Shape;2023;p10"/>
          <p:cNvGrpSpPr/>
          <p:nvPr/>
        </p:nvGrpSpPr>
        <p:grpSpPr>
          <a:xfrm>
            <a:off x="7439074" y="1859725"/>
            <a:ext cx="4144321" cy="4305134"/>
            <a:chOff x="7432700" y="1830405"/>
            <a:chExt cx="4144321" cy="4305134"/>
          </a:xfrm>
        </p:grpSpPr>
        <p:grpSp>
          <p:nvGrpSpPr>
            <p:cNvPr id="2024" name="Google Shape;2024;p10"/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2025" name="Google Shape;2025;p10"/>
              <p:cNvGrpSpPr/>
              <p:nvPr/>
            </p:nvGrpSpPr>
            <p:grpSpPr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2026" name="Google Shape;2026;p10" descr="iphone_stylized_small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27" name="Google Shape;2027;p10" descr="antenna_radiation_stylized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28" name="Google Shape;2028;p10"/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id="2029" name="Google Shape;2029;p10" descr="antenna_stylized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30" name="Google Shape;2030;p10" descr="laptop_keyboard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1" name="Google Shape;2031;p10"/>
                <p:cNvSpPr/>
                <p:nvPr/>
              </p:nvSpPr>
              <p:spPr>
                <a:xfrm>
                  <a:off x="7603304" y="2420984"/>
                  <a:ext cx="351919" cy="20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032" name="Google Shape;2032;p10" descr="screen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3" name="Google Shape;2033;p10"/>
                <p:cNvSpPr/>
                <p:nvPr/>
              </p:nvSpPr>
              <p:spPr>
                <a:xfrm>
                  <a:off x="7667378" y="2414843"/>
                  <a:ext cx="298167" cy="38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4" name="Google Shape;2034;p10"/>
                <p:cNvSpPr/>
                <p:nvPr/>
              </p:nvSpPr>
              <p:spPr>
                <a:xfrm>
                  <a:off x="7600188" y="2414528"/>
                  <a:ext cx="82770" cy="161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5" name="Google Shape;2035;p10"/>
                <p:cNvSpPr/>
                <p:nvPr/>
              </p:nvSpPr>
              <p:spPr>
                <a:xfrm>
                  <a:off x="7874205" y="2443344"/>
                  <a:ext cx="89197" cy="18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6" name="Google Shape;2036;p10"/>
                <p:cNvSpPr/>
                <p:nvPr/>
              </p:nvSpPr>
              <p:spPr>
                <a:xfrm>
                  <a:off x="7599214" y="2567582"/>
                  <a:ext cx="327185" cy="62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7" name="Google Shape;2037;p10"/>
                <p:cNvSpPr/>
                <p:nvPr/>
              </p:nvSpPr>
              <p:spPr>
                <a:xfrm>
                  <a:off x="7884138" y="2444918"/>
                  <a:ext cx="83549" cy="186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8" name="Google Shape;2038;p10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39" name="Google Shape;2039;p10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040" name="Google Shape;2040;p10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1" name="Google Shape;2041;p10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2" name="Google Shape;2042;p10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3" name="Google Shape;2043;p10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4" name="Google Shape;2044;p10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5" name="Google Shape;2045;p10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46" name="Google Shape;2046;p10"/>
                <p:cNvSpPr/>
                <p:nvPr/>
              </p:nvSpPr>
              <p:spPr>
                <a:xfrm>
                  <a:off x="7763780" y="2647731"/>
                  <a:ext cx="119578" cy="80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7" name="Google Shape;2047;p10"/>
                <p:cNvSpPr/>
                <p:nvPr/>
              </p:nvSpPr>
              <p:spPr>
                <a:xfrm>
                  <a:off x="7458602" y="2654187"/>
                  <a:ext cx="305957" cy="7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8" name="Google Shape;2048;p10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9" name="Google Shape;2049;p10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0" name="Google Shape;2050;p10"/>
                <p:cNvSpPr/>
                <p:nvPr/>
              </p:nvSpPr>
              <p:spPr>
                <a:xfrm>
                  <a:off x="7468535" y="2643795"/>
                  <a:ext cx="290182" cy="71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1" name="Google Shape;2051;p10"/>
                <p:cNvSpPr/>
                <p:nvPr/>
              </p:nvSpPr>
              <p:spPr>
                <a:xfrm rot="10800000" flipH="1">
                  <a:off x="7758327" y="2638756"/>
                  <a:ext cx="118410" cy="73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2" name="Google Shape;2052;p10"/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2053" name="Google Shape;2053;p10" descr="light2.png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4" name="Google Shape;2054;p10" descr="antenna_stylized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55" name="Google Shape;2055;p10"/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2056" name="Google Shape;2056;p10" descr="car_icon_small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7" name="Google Shape;2057;p10" descr="antenna_stylized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58" name="Google Shape;2058;p10"/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2059" name="Google Shape;2059;p10"/>
              <p:cNvGrpSpPr/>
              <p:nvPr/>
            </p:nvGrpSpPr>
            <p:grpSpPr>
              <a:xfrm>
                <a:off x="7487144" y="3389820"/>
                <a:ext cx="350807" cy="310034"/>
                <a:chOff x="7487144" y="3389820"/>
                <a:chExt cx="350807" cy="310034"/>
              </a:xfrm>
            </p:grpSpPr>
            <p:pic>
              <p:nvPicPr>
                <p:cNvPr id="2060" name="Google Shape;2060;p10" descr="antenna_stylized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61" name="Google Shape;2061;p10" descr="laptop_keyboard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2" name="Google Shape;2062;p10"/>
                <p:cNvSpPr/>
                <p:nvPr/>
              </p:nvSpPr>
              <p:spPr>
                <a:xfrm>
                  <a:off x="7599014" y="3459979"/>
                  <a:ext cx="230764" cy="15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063" name="Google Shape;2063;p10" descr="screen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4" name="Google Shape;2064;p10"/>
                <p:cNvSpPr/>
                <p:nvPr/>
              </p:nvSpPr>
              <p:spPr>
                <a:xfrm>
                  <a:off x="7641029" y="3455381"/>
                  <a:ext cx="195517" cy="29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5" name="Google Shape;2065;p10"/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6" name="Google Shape;2066;p10"/>
                <p:cNvSpPr/>
                <p:nvPr/>
              </p:nvSpPr>
              <p:spPr>
                <a:xfrm>
                  <a:off x="7776652" y="3476723"/>
                  <a:ext cx="58489" cy="1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7" name="Google Shape;2067;p10"/>
                <p:cNvSpPr/>
                <p:nvPr/>
              </p:nvSpPr>
              <p:spPr>
                <a:xfrm>
                  <a:off x="7596332" y="3569758"/>
                  <a:ext cx="214545" cy="47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8" name="Google Shape;2068;p10"/>
                <p:cNvSpPr/>
                <p:nvPr/>
              </p:nvSpPr>
              <p:spPr>
                <a:xfrm>
                  <a:off x="7783165" y="3477902"/>
                  <a:ext cx="54786" cy="13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9" name="Google Shape;2069;p10"/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70" name="Google Shape;2070;p10"/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2071" name="Google Shape;2071;p10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2" name="Google Shape;2072;p10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3" name="Google Shape;2073;p10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4" name="Google Shape;2074;p10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5" name="Google Shape;2075;p10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6" name="Google Shape;2076;p10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77" name="Google Shape;2077;p10"/>
                <p:cNvSpPr/>
                <p:nvPr/>
              </p:nvSpPr>
              <p:spPr>
                <a:xfrm>
                  <a:off x="7704243" y="3629776"/>
                  <a:ext cx="78411" cy="60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8" name="Google Shape;2078;p10"/>
                <p:cNvSpPr/>
                <p:nvPr/>
              </p:nvSpPr>
              <p:spPr>
                <a:xfrm>
                  <a:off x="7504129" y="3634611"/>
                  <a:ext cx="200625" cy="55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9" name="Google Shape;2079;p10"/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0" name="Google Shape;2080;p10"/>
                <p:cNvSpPr/>
                <p:nvPr/>
              </p:nvSpPr>
              <p:spPr>
                <a:xfrm>
                  <a:off x="7504384" y="3578837"/>
                  <a:ext cx="93225" cy="46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1" name="Google Shape;2081;p10"/>
                <p:cNvSpPr/>
                <p:nvPr/>
              </p:nvSpPr>
              <p:spPr>
                <a:xfrm>
                  <a:off x="7510642" y="3626829"/>
                  <a:ext cx="190281" cy="5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2" name="Google Shape;2082;p10"/>
                <p:cNvSpPr/>
                <p:nvPr/>
              </p:nvSpPr>
              <p:spPr>
                <a:xfrm rot="10800000" flipH="1">
                  <a:off x="7700668" y="3623055"/>
                  <a:ext cx="77645" cy="55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3" name="Google Shape;2083;p10"/>
              <p:cNvGrpSpPr/>
              <p:nvPr/>
            </p:nvGrpSpPr>
            <p:grpSpPr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2084" name="Google Shape;2084;p10" descr="desktop_computer_stylized_medium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85" name="Google Shape;2085;p10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368" extrusionOk="0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6" name="Google Shape;2086;p10"/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2087" name="Google Shape;2087;p10" descr="fridge2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88" name="Google Shape;2088;p10" descr="antenna_stylized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89" name="Google Shape;2089;p10"/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2090" name="Google Shape;2090;p10"/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091" name="Google Shape;2091;p10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092" name="Google Shape;2092;p10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093" name="Google Shape;2093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94" name="Google Shape;2094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95" name="Google Shape;2095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096" name="Google Shape;2096;p10"/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097" name="Google Shape;2097;p10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098" name="Google Shape;2098;p10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099" name="Google Shape;2099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00" name="Google Shape;2100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01" name="Google Shape;2101;p10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102" name="Google Shape;2102;p10"/>
            <p:cNvGrpSpPr/>
            <p:nvPr/>
          </p:nvGrpSpPr>
          <p:grpSpPr>
            <a:xfrm>
              <a:off x="7767607" y="4870841"/>
              <a:ext cx="2692126" cy="1264698"/>
              <a:chOff x="7767607" y="4870841"/>
              <a:chExt cx="2692126" cy="1264698"/>
            </a:xfrm>
          </p:grpSpPr>
          <p:grpSp>
            <p:nvGrpSpPr>
              <p:cNvPr id="2103" name="Google Shape;2103;p10"/>
              <p:cNvGrpSpPr/>
              <p:nvPr/>
            </p:nvGrpSpPr>
            <p:grpSpPr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104" name="Google Shape;2104;p10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5" name="Google Shape;2105;p10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10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7" name="Google Shape;2107;p10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8" name="Google Shape;2108;p10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09" name="Google Shape;2109;p10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110" name="Google Shape;2110;p10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1" name="Google Shape;2111;p10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12" name="Google Shape;2112;p10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13" name="Google Shape;2113;p10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114" name="Google Shape;2114;p10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15" name="Google Shape;2115;p10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16" name="Google Shape;2116;p10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10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18" name="Google Shape;2118;p10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119" name="Google Shape;2119;p10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0" name="Google Shape;2120;p10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21" name="Google Shape;2121;p10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2" name="Google Shape;2122;p10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123" name="Google Shape;2123;p10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4" name="Google Shape;2124;p10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25" name="Google Shape;2125;p10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10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10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10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9" name="Google Shape;2129;p10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10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10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10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3" name="Google Shape;2133;p10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4" name="Google Shape;2134;p10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10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6" name="Google Shape;2136;p10"/>
              <p:cNvGrpSpPr/>
              <p:nvPr/>
            </p:nvGrpSpPr>
            <p:grpSpPr>
              <a:xfrm>
                <a:off x="7767607" y="4870841"/>
                <a:ext cx="2080029" cy="1264698"/>
                <a:chOff x="7767607" y="4870841"/>
                <a:chExt cx="2080029" cy="1264698"/>
              </a:xfrm>
            </p:grpSpPr>
            <p:grpSp>
              <p:nvGrpSpPr>
                <p:cNvPr id="2137" name="Google Shape;2137;p10"/>
                <p:cNvGrpSpPr/>
                <p:nvPr/>
              </p:nvGrpSpPr>
              <p:grpSpPr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138" name="Google Shape;2138;p10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39" name="Google Shape;2139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0" name="Google Shape;2140;p10"/>
                <p:cNvGrpSpPr/>
                <p:nvPr/>
              </p:nvGrpSpPr>
              <p:grpSpPr>
                <a:xfrm>
                  <a:off x="9195307" y="5823489"/>
                  <a:ext cx="310186" cy="312050"/>
                  <a:chOff x="877" y="1008"/>
                  <a:chExt cx="2747" cy="2626"/>
                </a:xfrm>
              </p:grpSpPr>
              <p:pic>
                <p:nvPicPr>
                  <p:cNvPr id="2141" name="Google Shape;2141;p10" descr="antenna_stylized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42" name="Google Shape;2142;p10" descr="laptop_keyboard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3" name="Google Shape;2143;p10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2144" name="Google Shape;2144;p10" descr="screen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5" name="Google Shape;2145;p10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6" name="Google Shape;2146;p10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7" name="Google Shape;2147;p10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8" name="Google Shape;2148;p10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9" name="Google Shape;2149;p10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0" name="Google Shape;2150;p10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51" name="Google Shape;2151;p10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152" name="Google Shape;2152;p10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3" name="Google Shape;2153;p10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4" name="Google Shape;2154;p10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5" name="Google Shape;2155;p10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6" name="Google Shape;2156;p10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57" name="Google Shape;2157;p10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58" name="Google Shape;2158;p10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9" name="Google Shape;2159;p10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0" name="Google Shape;2160;p10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1" name="Google Shape;2161;p10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2" name="Google Shape;2162;p10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3" name="Google Shape;2163;p10"/>
                  <p:cNvSpPr/>
                  <p:nvPr/>
                </p:nvSpPr>
                <p:spPr>
                  <a:xfrm rot="10800000" flipH="1">
                    <a:off x="2549" y="2986"/>
                    <a:ext cx="608" cy="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64" name="Google Shape;2164;p10"/>
                <p:cNvGrpSpPr/>
                <p:nvPr/>
              </p:nvGrpSpPr>
              <p:grpSpPr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165" name="Google Shape;2165;p10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66" name="Google Shape;2166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67" name="Google Shape;2167;p10"/>
                <p:cNvGrpSpPr/>
                <p:nvPr/>
              </p:nvGrpSpPr>
              <p:grpSpPr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168" name="Google Shape;2168;p10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69" name="Google Shape;2169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70" name="Google Shape;2170;p10"/>
                <p:cNvGrpSpPr/>
                <p:nvPr/>
              </p:nvGrpSpPr>
              <p:grpSpPr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2171" name="Google Shape;2171;p10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72" name="Google Shape;2172;p10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73" name="Google Shape;2173;p10"/>
                <p:cNvGrpSpPr/>
                <p:nvPr/>
              </p:nvGrpSpPr>
              <p:grpSpPr>
                <a:xfrm>
                  <a:off x="9528372" y="5765818"/>
                  <a:ext cx="319264" cy="256870"/>
                  <a:chOff x="877" y="1008"/>
                  <a:chExt cx="2747" cy="2626"/>
                </a:xfrm>
              </p:grpSpPr>
              <p:pic>
                <p:nvPicPr>
                  <p:cNvPr id="2174" name="Google Shape;2174;p10" descr="antenna_stylized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75" name="Google Shape;2175;p10" descr="laptop_keyboard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76" name="Google Shape;2176;p10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2177" name="Google Shape;2177;p10" descr="screen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78" name="Google Shape;2178;p10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9" name="Google Shape;2179;p10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0" name="Google Shape;2180;p10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1" name="Google Shape;2181;p10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2" name="Google Shape;2182;p10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3" name="Google Shape;2183;p10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84" name="Google Shape;2184;p10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185" name="Google Shape;2185;p10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86" name="Google Shape;2186;p10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87" name="Google Shape;2187;p10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88" name="Google Shape;2188;p10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89" name="Google Shape;2189;p10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90" name="Google Shape;2190;p10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91" name="Google Shape;2191;p10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2" name="Google Shape;2192;p10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10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10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10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10"/>
                  <p:cNvSpPr/>
                  <p:nvPr/>
                </p:nvSpPr>
                <p:spPr>
                  <a:xfrm rot="10800000" flipH="1">
                    <a:off x="2549" y="2986"/>
                    <a:ext cx="608" cy="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197" name="Google Shape;2197;p10"/>
              <p:cNvGrpSpPr/>
              <p:nvPr/>
            </p:nvGrpSpPr>
            <p:grpSpPr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2198" name="Google Shape;2198;p10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10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10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10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10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203" name="Google Shape;2203;p10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204" name="Google Shape;2204;p10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5" name="Google Shape;2205;p10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206" name="Google Shape;2206;p10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207" name="Google Shape;2207;p10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208" name="Google Shape;2208;p10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9" name="Google Shape;2209;p10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210" name="Google Shape;2210;p10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10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212" name="Google Shape;2212;p10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213" name="Google Shape;2213;p10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4" name="Google Shape;2214;p10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215" name="Google Shape;2215;p10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16" name="Google Shape;2216;p10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217" name="Google Shape;2217;p10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8" name="Google Shape;2218;p10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219" name="Google Shape;2219;p10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10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1" name="Google Shape;2221;p10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2" name="Google Shape;2222;p10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10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4" name="Google Shape;2224;p10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5" name="Google Shape;2225;p10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6" name="Google Shape;2226;p10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10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10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10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230" name="Google Shape;2230;p10"/>
          <p:cNvGrpSpPr/>
          <p:nvPr/>
        </p:nvGrpSpPr>
        <p:grpSpPr>
          <a:xfrm>
            <a:off x="7332141" y="1814171"/>
            <a:ext cx="4398669" cy="4440468"/>
            <a:chOff x="7295123" y="1843082"/>
            <a:chExt cx="4398669" cy="4440468"/>
          </a:xfrm>
        </p:grpSpPr>
        <p:sp>
          <p:nvSpPr>
            <p:cNvPr id="2231" name="Google Shape;2231;p10"/>
            <p:cNvSpPr/>
            <p:nvPr/>
          </p:nvSpPr>
          <p:spPr>
            <a:xfrm>
              <a:off x="7866885" y="3450880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10"/>
            <p:cNvSpPr/>
            <p:nvPr/>
          </p:nvSpPr>
          <p:spPr>
            <a:xfrm>
              <a:off x="7675465" y="3247424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10"/>
            <p:cNvSpPr/>
            <p:nvPr/>
          </p:nvSpPr>
          <p:spPr>
            <a:xfrm>
              <a:off x="7295123" y="3349484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4" name="Google Shape;2234;p10"/>
            <p:cNvGrpSpPr/>
            <p:nvPr/>
          </p:nvGrpSpPr>
          <p:grpSpPr>
            <a:xfrm>
              <a:off x="7384850" y="1843082"/>
              <a:ext cx="4308942" cy="4440468"/>
              <a:chOff x="7384850" y="1843082"/>
              <a:chExt cx="4308942" cy="4440468"/>
            </a:xfrm>
          </p:grpSpPr>
          <p:sp>
            <p:nvSpPr>
              <p:cNvPr id="2235" name="Google Shape;2235;p10"/>
              <p:cNvSpPr/>
              <p:nvPr/>
            </p:nvSpPr>
            <p:spPr>
              <a:xfrm>
                <a:off x="9026135" y="5773481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6" name="Google Shape;2236;p10"/>
              <p:cNvSpPr/>
              <p:nvPr/>
            </p:nvSpPr>
            <p:spPr>
              <a:xfrm>
                <a:off x="8465833" y="5458029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7" name="Google Shape;2237;p10"/>
              <p:cNvSpPr/>
              <p:nvPr/>
            </p:nvSpPr>
            <p:spPr>
              <a:xfrm>
                <a:off x="7992829" y="5385020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8" name="Google Shape;2238;p10"/>
              <p:cNvSpPr/>
              <p:nvPr/>
            </p:nvSpPr>
            <p:spPr>
              <a:xfrm>
                <a:off x="7652236" y="5189752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9" name="Google Shape;2239;p10"/>
              <p:cNvSpPr/>
              <p:nvPr/>
            </p:nvSpPr>
            <p:spPr>
              <a:xfrm>
                <a:off x="11017339" y="3399436"/>
                <a:ext cx="612311" cy="510076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0" name="Google Shape;2240;p10"/>
              <p:cNvSpPr/>
              <p:nvPr/>
            </p:nvSpPr>
            <p:spPr>
              <a:xfrm>
                <a:off x="8605132" y="1925480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1" name="Google Shape;2241;p10"/>
              <p:cNvSpPr/>
              <p:nvPr/>
            </p:nvSpPr>
            <p:spPr>
              <a:xfrm>
                <a:off x="7384850" y="2332725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2" name="Google Shape;2242;p10"/>
              <p:cNvSpPr/>
              <p:nvPr/>
            </p:nvSpPr>
            <p:spPr>
              <a:xfrm>
                <a:off x="7643306" y="1843082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3" name="Google Shape;2243;p10"/>
              <p:cNvSpPr/>
              <p:nvPr/>
            </p:nvSpPr>
            <p:spPr>
              <a:xfrm>
                <a:off x="11081481" y="4188998"/>
                <a:ext cx="612311" cy="510076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4" name="Google Shape;2244;p10"/>
              <p:cNvSpPr/>
              <p:nvPr/>
            </p:nvSpPr>
            <p:spPr>
              <a:xfrm>
                <a:off x="7866885" y="4808926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5" name="Google Shape;2245;p10"/>
              <p:cNvSpPr/>
              <p:nvPr/>
            </p:nvSpPr>
            <p:spPr>
              <a:xfrm>
                <a:off x="9786432" y="5583683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6" name="Google Shape;2246;p10"/>
              <p:cNvSpPr/>
              <p:nvPr/>
            </p:nvSpPr>
            <p:spPr>
              <a:xfrm>
                <a:off x="10048818" y="5198326"/>
                <a:ext cx="612303" cy="510069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47" name="Google Shape;2247;p10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marL="1746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248" name="Google Shape;2248;p10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1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11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A closer look at Internet structure</a:t>
            </a:r>
            <a:endParaRPr sz="5400" b="0"/>
          </a:p>
        </p:txBody>
      </p:sp>
      <p:sp>
        <p:nvSpPr>
          <p:cNvPr id="2256" name="Google Shape;2256;p11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p11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p11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1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0" name="Google Shape;2260;p11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1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11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11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4" name="Google Shape;2264;p11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65" name="Google Shape;2265;p11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11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67" name="Google Shape;2267;p11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8" name="Google Shape;2268;p11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9" name="Google Shape;2269;p11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0" name="Google Shape;2270;p1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1" name="Google Shape;2271;p1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2" name="Google Shape;2272;p1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273" name="Google Shape;2273;p11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2274" name="Google Shape;2274;p11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11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76" name="Google Shape;2276;p11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7" name="Google Shape;2277;p11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8" name="Google Shape;2278;p11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9" name="Google Shape;2279;p1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0" name="Google Shape;2280;p1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1" name="Google Shape;2281;p1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82" name="Google Shape;2282;p11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p11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1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5" name="Google Shape;2285;p11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11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11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8" name="Google Shape;2288;p11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89" name="Google Shape;2289;p11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0" name="Google Shape;2290;p11"/>
          <p:cNvCxnSpPr/>
          <p:nvPr/>
        </p:nvCxnSpPr>
        <p:spPr>
          <a:xfrm rot="10800000" flipH="1">
            <a:off x="10636897" y="3633421"/>
            <a:ext cx="335987" cy="3953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1" name="Google Shape;2291;p11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2" name="Google Shape;2292;p11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3" name="Google Shape;2293;p11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4" name="Google Shape;2294;p11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5" name="Google Shape;2295;p11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6" name="Google Shape;2296;p11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7" name="Google Shape;2297;p11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8" name="Google Shape;2298;p11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9" name="Google Shape;2299;p11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0" name="Google Shape;2300;p11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1" name="Google Shape;2301;p11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2" name="Google Shape;2302;p11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3" name="Google Shape;2303;p11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4" name="Google Shape;2304;p11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5" name="Google Shape;2305;p11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6" name="Google Shape;2306;p11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7" name="Google Shape;2307;p11"/>
          <p:cNvCxnSpPr/>
          <p:nvPr/>
        </p:nvCxnSpPr>
        <p:spPr>
          <a:xfrm rot="10800000" flipH="1">
            <a:off x="9378705" y="4113379"/>
            <a:ext cx="429324" cy="7056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8" name="Google Shape;2308;p11"/>
          <p:cNvCxnSpPr/>
          <p:nvPr/>
        </p:nvCxnSpPr>
        <p:spPr>
          <a:xfrm rot="10800000" flipH="1">
            <a:off x="8244554" y="4047456"/>
            <a:ext cx="969051" cy="3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9" name="Google Shape;2309;p11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0" name="Google Shape;2310;p11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2311" name="Google Shape;2311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3" name="Google Shape;2313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14" name="Google Shape;2314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5" name="Google Shape;2315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6" name="Google Shape;2316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18" name="Google Shape;2318;p11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2319" name="Google Shape;2319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1" name="Google Shape;2321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22" name="Google Shape;2322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3" name="Google Shape;2323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4" name="Google Shape;2324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5" name="Google Shape;2325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6" name="Google Shape;2326;p11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2327" name="Google Shape;2327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9" name="Google Shape;2329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30" name="Google Shape;2330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1" name="Google Shape;2331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2" name="Google Shape;2332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3" name="Google Shape;2333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34" name="Google Shape;2334;p11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2335" name="Google Shape;2335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7" name="Google Shape;2337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38" name="Google Shape;2338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1" name="Google Shape;2341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2" name="Google Shape;2342;p11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2343" name="Google Shape;2343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5" name="Google Shape;2345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46" name="Google Shape;2346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9" name="Google Shape;2349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50" name="Google Shape;2350;p11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351" name="Google Shape;2351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3" name="Google Shape;2353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54" name="Google Shape;2354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5" name="Google Shape;2355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6" name="Google Shape;2356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7" name="Google Shape;2357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58" name="Google Shape;2358;p11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359" name="Google Shape;2359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1" name="Google Shape;2361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62" name="Google Shape;2362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5" name="Google Shape;2365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66" name="Google Shape;2366;p11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367" name="Google Shape;2367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9" name="Google Shape;2369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0" name="Google Shape;2370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1" name="Google Shape;2371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2" name="Google Shape;2372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3" name="Google Shape;2373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74" name="Google Shape;2374;p11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375" name="Google Shape;2375;p1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77" name="Google Shape;2377;p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8" name="Google Shape;2378;p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9" name="Google Shape;2379;p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0" name="Google Shape;2380;p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1" name="Google Shape;2381;p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382" name="Google Shape;2382;p11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p11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11"/>
          <p:cNvSpPr/>
          <p:nvPr/>
        </p:nvSpPr>
        <p:spPr>
          <a:xfrm>
            <a:off x="7609678" y="2450304"/>
            <a:ext cx="351919" cy="20816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5" name="Google Shape;2385;p11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86" name="Google Shape;2386;p11"/>
          <p:cNvSpPr/>
          <p:nvPr/>
        </p:nvSpPr>
        <p:spPr>
          <a:xfrm>
            <a:off x="7673752" y="2444163"/>
            <a:ext cx="298167" cy="3873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11"/>
          <p:cNvSpPr/>
          <p:nvPr/>
        </p:nvSpPr>
        <p:spPr>
          <a:xfrm>
            <a:off x="7606562" y="2443848"/>
            <a:ext cx="82770" cy="161243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11"/>
          <p:cNvSpPr/>
          <p:nvPr/>
        </p:nvSpPr>
        <p:spPr>
          <a:xfrm>
            <a:off x="7880579" y="2472664"/>
            <a:ext cx="89197" cy="18612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Google Shape;2389;p11"/>
          <p:cNvSpPr/>
          <p:nvPr/>
        </p:nvSpPr>
        <p:spPr>
          <a:xfrm>
            <a:off x="7605588" y="2596902"/>
            <a:ext cx="327185" cy="6282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p11"/>
          <p:cNvSpPr/>
          <p:nvPr/>
        </p:nvSpPr>
        <p:spPr>
          <a:xfrm>
            <a:off x="7890512" y="2474238"/>
            <a:ext cx="83549" cy="18690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p11"/>
          <p:cNvSpPr/>
          <p:nvPr/>
        </p:nvSpPr>
        <p:spPr>
          <a:xfrm>
            <a:off x="7605977" y="2605248"/>
            <a:ext cx="290961" cy="6204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2" name="Google Shape;2392;p11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2393" name="Google Shape;2393;p11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1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1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1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1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1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9" name="Google Shape;2399;p11"/>
          <p:cNvSpPr/>
          <p:nvPr/>
        </p:nvSpPr>
        <p:spPr>
          <a:xfrm>
            <a:off x="7770154" y="2677051"/>
            <a:ext cx="119578" cy="80936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p11"/>
          <p:cNvSpPr/>
          <p:nvPr/>
        </p:nvSpPr>
        <p:spPr>
          <a:xfrm>
            <a:off x="7464976" y="2683507"/>
            <a:ext cx="305957" cy="738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Google Shape;2401;p11"/>
          <p:cNvSpPr/>
          <p:nvPr/>
        </p:nvSpPr>
        <p:spPr>
          <a:xfrm>
            <a:off x="7465171" y="2669965"/>
            <a:ext cx="3311" cy="1495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p11"/>
          <p:cNvSpPr/>
          <p:nvPr/>
        </p:nvSpPr>
        <p:spPr>
          <a:xfrm>
            <a:off x="7465366" y="2609027"/>
            <a:ext cx="142170" cy="61883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p11"/>
          <p:cNvSpPr/>
          <p:nvPr/>
        </p:nvSpPr>
        <p:spPr>
          <a:xfrm>
            <a:off x="7474909" y="2673115"/>
            <a:ext cx="290182" cy="7101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p11"/>
          <p:cNvSpPr/>
          <p:nvPr/>
        </p:nvSpPr>
        <p:spPr>
          <a:xfrm rot="10800000" flipH="1">
            <a:off x="7764701" y="2668076"/>
            <a:ext cx="118410" cy="73535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5" name="Google Shape;2405;p11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6" name="Google Shape;2406;p11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Google Shape;2407;p11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8" name="Google Shape;2408;p11"/>
          <p:cNvSpPr/>
          <p:nvPr/>
        </p:nvSpPr>
        <p:spPr>
          <a:xfrm>
            <a:off x="7605388" y="3489299"/>
            <a:ext cx="230764" cy="155883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9" name="Google Shape;2409;p11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0" name="Google Shape;2410;p11"/>
          <p:cNvSpPr/>
          <p:nvPr/>
        </p:nvSpPr>
        <p:spPr>
          <a:xfrm>
            <a:off x="7647403" y="3484701"/>
            <a:ext cx="195517" cy="2900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1" name="Google Shape;2411;p11"/>
          <p:cNvSpPr/>
          <p:nvPr/>
        </p:nvSpPr>
        <p:spPr>
          <a:xfrm>
            <a:off x="7603345" y="3484465"/>
            <a:ext cx="54275" cy="12074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p11"/>
          <p:cNvSpPr/>
          <p:nvPr/>
        </p:nvSpPr>
        <p:spPr>
          <a:xfrm>
            <a:off x="7783026" y="3506043"/>
            <a:ext cx="58489" cy="139375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3" name="Google Shape;2413;p11"/>
          <p:cNvSpPr/>
          <p:nvPr/>
        </p:nvSpPr>
        <p:spPr>
          <a:xfrm>
            <a:off x="7602706" y="3599078"/>
            <a:ext cx="214545" cy="4704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4" name="Google Shape;2414;p11"/>
          <p:cNvSpPr/>
          <p:nvPr/>
        </p:nvSpPr>
        <p:spPr>
          <a:xfrm>
            <a:off x="7789539" y="3507222"/>
            <a:ext cx="54786" cy="139965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5" name="Google Shape;2415;p11"/>
          <p:cNvSpPr/>
          <p:nvPr/>
        </p:nvSpPr>
        <p:spPr>
          <a:xfrm>
            <a:off x="7602962" y="3605327"/>
            <a:ext cx="190792" cy="4645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6" name="Google Shape;2416;p11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2417" name="Google Shape;2417;p11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1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p11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11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11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3" name="Google Shape;2423;p11"/>
          <p:cNvSpPr/>
          <p:nvPr/>
        </p:nvSpPr>
        <p:spPr>
          <a:xfrm>
            <a:off x="7710617" y="3659096"/>
            <a:ext cx="78411" cy="60608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11"/>
          <p:cNvSpPr/>
          <p:nvPr/>
        </p:nvSpPr>
        <p:spPr>
          <a:xfrm>
            <a:off x="7510503" y="3663931"/>
            <a:ext cx="200625" cy="5530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11"/>
          <p:cNvSpPr/>
          <p:nvPr/>
        </p:nvSpPr>
        <p:spPr>
          <a:xfrm>
            <a:off x="7510631" y="3653790"/>
            <a:ext cx="2171" cy="112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11"/>
          <p:cNvSpPr/>
          <p:nvPr/>
        </p:nvSpPr>
        <p:spPr>
          <a:xfrm>
            <a:off x="7510758" y="3608157"/>
            <a:ext cx="93225" cy="46340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11"/>
          <p:cNvSpPr/>
          <p:nvPr/>
        </p:nvSpPr>
        <p:spPr>
          <a:xfrm>
            <a:off x="7517016" y="3656149"/>
            <a:ext cx="190281" cy="5318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11"/>
          <p:cNvSpPr/>
          <p:nvPr/>
        </p:nvSpPr>
        <p:spPr>
          <a:xfrm rot="10800000" flipH="1">
            <a:off x="7707042" y="3652375"/>
            <a:ext cx="77645" cy="5506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9" name="Google Shape;2429;p11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11"/>
          <p:cNvSpPr/>
          <p:nvPr/>
        </p:nvSpPr>
        <p:spPr>
          <a:xfrm flipH="1">
            <a:off x="8145217" y="3599942"/>
            <a:ext cx="169400" cy="15675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1" name="Google Shape;2431;p11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2" name="Google Shape;2432;p11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433" name="Google Shape;2433;p11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1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1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11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1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8" name="Google Shape;2438;p1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439" name="Google Shape;2439;p1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1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1" name="Google Shape;2441;p1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2" name="Google Shape;2442;p1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443" name="Google Shape;2443;p1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1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5" name="Google Shape;2445;p1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7" name="Google Shape;2447;p1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448" name="Google Shape;2448;p1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1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0" name="Google Shape;2450;p11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51" name="Google Shape;2451;p1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452" name="Google Shape;2452;p1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1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4" name="Google Shape;2454;p1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11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11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1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11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1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1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1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1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1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5" name="Google Shape;2465;p11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2466" name="Google Shape;2466;p11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7" name="Google Shape;2467;p11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68" name="Google Shape;2468;p11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11"/>
          <p:cNvSpPr/>
          <p:nvPr/>
        </p:nvSpPr>
        <p:spPr>
          <a:xfrm>
            <a:off x="9300597" y="5923494"/>
            <a:ext cx="204043" cy="157052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0" name="Google Shape;2470;p11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1"/>
          <p:cNvSpPr/>
          <p:nvPr/>
        </p:nvSpPr>
        <p:spPr>
          <a:xfrm>
            <a:off x="9337747" y="5918861"/>
            <a:ext cx="172878" cy="29225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2" name="Google Shape;2472;p11"/>
          <p:cNvSpPr/>
          <p:nvPr/>
        </p:nvSpPr>
        <p:spPr>
          <a:xfrm>
            <a:off x="9298791" y="5918624"/>
            <a:ext cx="47990" cy="12165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p11"/>
          <p:cNvSpPr/>
          <p:nvPr/>
        </p:nvSpPr>
        <p:spPr>
          <a:xfrm>
            <a:off x="9457666" y="5940364"/>
            <a:ext cx="51716" cy="14042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4" name="Google Shape;2474;p11"/>
          <p:cNvSpPr/>
          <p:nvPr/>
        </p:nvSpPr>
        <p:spPr>
          <a:xfrm>
            <a:off x="9298226" y="6034096"/>
            <a:ext cx="189702" cy="4740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5" name="Google Shape;2475;p11"/>
          <p:cNvSpPr/>
          <p:nvPr/>
        </p:nvSpPr>
        <p:spPr>
          <a:xfrm>
            <a:off x="9463425" y="5941552"/>
            <a:ext cx="48442" cy="141014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p11"/>
          <p:cNvSpPr/>
          <p:nvPr/>
        </p:nvSpPr>
        <p:spPr>
          <a:xfrm>
            <a:off x="9298452" y="6040392"/>
            <a:ext cx="168700" cy="46807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7" name="Google Shape;2477;p11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2478" name="Google Shape;2478;p11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4" name="Google Shape;2484;p11"/>
          <p:cNvSpPr/>
          <p:nvPr/>
        </p:nvSpPr>
        <p:spPr>
          <a:xfrm>
            <a:off x="9393642" y="6094565"/>
            <a:ext cx="69332" cy="6106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p11"/>
          <p:cNvSpPr/>
          <p:nvPr/>
        </p:nvSpPr>
        <p:spPr>
          <a:xfrm>
            <a:off x="9216699" y="6099436"/>
            <a:ext cx="177394" cy="5571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6" name="Google Shape;2486;p11"/>
          <p:cNvSpPr/>
          <p:nvPr/>
        </p:nvSpPr>
        <p:spPr>
          <a:xfrm>
            <a:off x="9216812" y="6089219"/>
            <a:ext cx="1920" cy="11286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7" name="Google Shape;2487;p11"/>
          <p:cNvSpPr/>
          <p:nvPr/>
        </p:nvSpPr>
        <p:spPr>
          <a:xfrm>
            <a:off x="9216925" y="6043244"/>
            <a:ext cx="82430" cy="46688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8" name="Google Shape;2488;p11"/>
          <p:cNvSpPr/>
          <p:nvPr/>
        </p:nvSpPr>
        <p:spPr>
          <a:xfrm>
            <a:off x="9222458" y="6091595"/>
            <a:ext cx="168248" cy="5357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9" name="Google Shape;2489;p11"/>
          <p:cNvSpPr/>
          <p:nvPr/>
        </p:nvSpPr>
        <p:spPr>
          <a:xfrm rot="10800000" flipH="1">
            <a:off x="9390480" y="6087793"/>
            <a:ext cx="68654" cy="554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0" name="Google Shape;2490;p11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2491" name="Google Shape;2491;p11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2" name="Google Shape;2492;p11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3" name="Google Shape;2493;p11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2494" name="Google Shape;2494;p11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5" name="Google Shape;2495;p11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96" name="Google Shape;2496;p11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497" name="Google Shape;2497;p11"/>
          <p:cNvSpPr/>
          <p:nvPr/>
        </p:nvSpPr>
        <p:spPr>
          <a:xfrm>
            <a:off x="9636557" y="5853324"/>
            <a:ext cx="210015" cy="129281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8" name="Google Shape;2498;p11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499" name="Google Shape;2499;p11"/>
          <p:cNvSpPr/>
          <p:nvPr/>
        </p:nvSpPr>
        <p:spPr>
          <a:xfrm>
            <a:off x="9674794" y="5849510"/>
            <a:ext cx="177937" cy="2405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0" name="Google Shape;2500;p11"/>
          <p:cNvSpPr/>
          <p:nvPr/>
        </p:nvSpPr>
        <p:spPr>
          <a:xfrm>
            <a:off x="9634698" y="5849315"/>
            <a:ext cx="49395" cy="100139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1" name="Google Shape;2501;p11"/>
          <p:cNvSpPr/>
          <p:nvPr/>
        </p:nvSpPr>
        <p:spPr>
          <a:xfrm>
            <a:off x="9798223" y="5867211"/>
            <a:ext cx="53230" cy="115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11"/>
          <p:cNvSpPr/>
          <p:nvPr/>
        </p:nvSpPr>
        <p:spPr>
          <a:xfrm>
            <a:off x="9634116" y="5944369"/>
            <a:ext cx="195254" cy="39019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11"/>
          <p:cNvSpPr/>
          <p:nvPr/>
        </p:nvSpPr>
        <p:spPr>
          <a:xfrm>
            <a:off x="9804150" y="5868189"/>
            <a:ext cx="49860" cy="11607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11"/>
          <p:cNvSpPr/>
          <p:nvPr/>
        </p:nvSpPr>
        <p:spPr>
          <a:xfrm>
            <a:off x="9634349" y="5949552"/>
            <a:ext cx="173637" cy="38530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11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2506" name="Google Shape;2506;p11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2" name="Google Shape;2512;p11"/>
          <p:cNvSpPr/>
          <p:nvPr/>
        </p:nvSpPr>
        <p:spPr>
          <a:xfrm>
            <a:off x="9732325" y="5994145"/>
            <a:ext cx="71361" cy="50265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3" name="Google Shape;2513;p11"/>
          <p:cNvSpPr/>
          <p:nvPr/>
        </p:nvSpPr>
        <p:spPr>
          <a:xfrm>
            <a:off x="9550204" y="5998154"/>
            <a:ext cx="182586" cy="4586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11"/>
          <p:cNvSpPr/>
          <p:nvPr/>
        </p:nvSpPr>
        <p:spPr>
          <a:xfrm>
            <a:off x="9550320" y="5989744"/>
            <a:ext cx="1976" cy="9290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11"/>
          <p:cNvSpPr/>
          <p:nvPr/>
        </p:nvSpPr>
        <p:spPr>
          <a:xfrm>
            <a:off x="9550436" y="5951899"/>
            <a:ext cx="84843" cy="3843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11"/>
          <p:cNvSpPr/>
          <p:nvPr/>
        </p:nvSpPr>
        <p:spPr>
          <a:xfrm>
            <a:off x="9556131" y="5991700"/>
            <a:ext cx="173172" cy="4410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11"/>
          <p:cNvSpPr/>
          <p:nvPr/>
        </p:nvSpPr>
        <p:spPr>
          <a:xfrm rot="10800000" flipH="1">
            <a:off x="9729071" y="5988571"/>
            <a:ext cx="70663" cy="4566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8" name="Google Shape;2518;p11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2519" name="Google Shape;2519;p11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24" name="Google Shape;2524;p1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525" name="Google Shape;2525;p1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1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27" name="Google Shape;2527;p1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28" name="Google Shape;2528;p1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529" name="Google Shape;2529;p1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1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31" name="Google Shape;2531;p1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3" name="Google Shape;2533;p1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534" name="Google Shape;2534;p1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1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36" name="Google Shape;2536;p11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37" name="Google Shape;2537;p1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538" name="Google Shape;2538;p1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1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40" name="Google Shape;2540;p1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1" name="Google Shape;2551;p11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2552" name="Google Shape;2552;p11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3" name="Google Shape;2553;p11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4" name="Google Shape;2554;p11"/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lt1">
              <a:alpha val="674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5" name="Google Shape;2555;p11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2556" name="Google Shape;2556;p11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557" name="Google Shape;2557;p11" descr="cell_tower_radiation copy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558" name="Google Shape;2558;p11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559" name="Google Shape;2559;p11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2560" name="Google Shape;2560;p11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1" name="Google Shape;2561;p11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2" name="Google Shape;2562;p11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3" name="Google Shape;2563;p11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4" name="Google Shape;2564;p11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5" name="Google Shape;2565;p11"/>
                <p:cNvCxnSpPr/>
                <p:nvPr/>
              </p:nvCxnSpPr>
              <p:spPr>
                <a:xfrm rot="10800000" flipH="1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6" name="Google Shape;2566;p11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7" name="Google Shape;2567;p11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8" name="Google Shape;2568;p11"/>
                <p:cNvCxnSpPr/>
                <p:nvPr/>
              </p:nvCxnSpPr>
              <p:spPr>
                <a:xfrm rot="10800000" flipH="1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9" name="Google Shape;2569;p11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70" name="Google Shape;2570;p11"/>
                <p:cNvCxnSpPr/>
                <p:nvPr/>
              </p:nvCxnSpPr>
              <p:spPr>
                <a:xfrm rot="10800000" flipH="1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71" name="Google Shape;2571;p11"/>
                <p:cNvCxnSpPr/>
                <p:nvPr/>
              </p:nvCxnSpPr>
              <p:spPr>
                <a:xfrm rot="10800000" flipH="1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72" name="Google Shape;2572;p11"/>
                <p:cNvCxnSpPr/>
                <p:nvPr/>
              </p:nvCxnSpPr>
              <p:spPr>
                <a:xfrm rot="10800000" flipH="1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73" name="Google Shape;2573;p11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74" name="Google Shape;2574;p11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75" name="Google Shape;2575;p11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2576" name="Google Shape;2576;p1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7" name="Google Shape;2577;p1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78" name="Google Shape;2578;p1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579" name="Google Shape;2579;p1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0" name="Google Shape;2580;p1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1" name="Google Shape;2581;p1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2" name="Google Shape;2582;p1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2583" name="Google Shape;2583;p11" descr="antenna_radiation_stylized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4" name="Google Shape;2584;p11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5" name="Google Shape;2585;p11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6" name="Google Shape;2586;p11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87" name="Google Shape;2587;p11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588" name="Google Shape;2588;p11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589" name="Google Shape;2589;p11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2590" name="Google Shape;2590;p11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91" name="Google Shape;2591;p11"/>
                <p:cNvCxnSpPr/>
                <p:nvPr/>
              </p:nvCxnSpPr>
              <p:spPr>
                <a:xfrm rot="10800000" flipH="1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pic>
              <p:nvPicPr>
                <p:cNvPr id="2592" name="Google Shape;2592;p11" descr="antenna_radiation_stylized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593" name="Google Shape;2593;p11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2594" name="Google Shape;2594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5" name="Google Shape;2595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596" name="Google Shape;2596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597" name="Google Shape;2597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98" name="Google Shape;2598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99" name="Google Shape;2599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00" name="Google Shape;2600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2601" name="Google Shape;2601;p11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02" name="Google Shape;2602;p11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603" name="Google Shape;2603;p11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2604" name="Google Shape;2604;p11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2605" name="Google Shape;2605;p1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6" name="Google Shape;2606;p1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07" name="Google Shape;2607;p1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608" name="Google Shape;2608;p1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9" name="Google Shape;2609;p1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0" name="Google Shape;2610;p1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1" name="Google Shape;2611;p1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612" name="Google Shape;2612;p11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613" name="Google Shape;2613;p11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614" name="Google Shape;2614;p11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615" name="Google Shape;2615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616" name="Google Shape;2616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617" name="Google Shape;2617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618" name="Google Shape;2618;p11"/>
            <p:cNvGrpSpPr/>
            <p:nvPr/>
          </p:nvGrpSpPr>
          <p:grpSpPr>
            <a:xfrm>
              <a:off x="7975881" y="4741266"/>
              <a:ext cx="2261559" cy="1245936"/>
              <a:chOff x="7948367" y="4775686"/>
              <a:chExt cx="2261559" cy="1245936"/>
            </a:xfrm>
          </p:grpSpPr>
          <p:cxnSp>
            <p:nvCxnSpPr>
              <p:cNvPr id="2619" name="Google Shape;2619;p11"/>
              <p:cNvCxnSpPr/>
              <p:nvPr/>
            </p:nvCxnSpPr>
            <p:spPr>
              <a:xfrm rot="5400000" flipH="1">
                <a:off x="9789609" y="5251739"/>
                <a:ext cx="388062" cy="756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20" name="Google Shape;2620;p11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21" name="Google Shape;2621;p11"/>
              <p:cNvCxnSpPr/>
              <p:nvPr/>
            </p:nvCxnSpPr>
            <p:spPr>
              <a:xfrm rot="10800000" flipH="1">
                <a:off x="8459425" y="5036562"/>
                <a:ext cx="404236" cy="20777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622" name="Google Shape;2622;p11"/>
              <p:cNvGrpSpPr/>
              <p:nvPr/>
            </p:nvGrpSpPr>
            <p:grpSpPr>
              <a:xfrm>
                <a:off x="7948367" y="4775686"/>
                <a:ext cx="2261559" cy="1245936"/>
                <a:chOff x="7948367" y="4775686"/>
                <a:chExt cx="2261559" cy="1245936"/>
              </a:xfrm>
            </p:grpSpPr>
            <p:cxnSp>
              <p:nvCxnSpPr>
                <p:cNvPr id="2623" name="Google Shape;2623;p11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4" name="Google Shape;2624;p11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5" name="Google Shape;2625;p11"/>
                <p:cNvCxnSpPr/>
                <p:nvPr/>
              </p:nvCxnSpPr>
              <p:spPr>
                <a:xfrm rot="10800000" flipH="1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6" name="Google Shape;2626;p11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7" name="Google Shape;2627;p11"/>
                <p:cNvCxnSpPr/>
                <p:nvPr/>
              </p:nvCxnSpPr>
              <p:spPr>
                <a:xfrm rot="10800000" flipH="1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8" name="Google Shape;2628;p11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9" name="Google Shape;2629;p11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30" name="Google Shape;2630;p11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31" name="Google Shape;2631;p11"/>
                <p:cNvCxnSpPr/>
                <p:nvPr/>
              </p:nvCxnSpPr>
              <p:spPr>
                <a:xfrm rot="5400000" flipH="1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pic>
              <p:nvPicPr>
                <p:cNvPr id="2632" name="Google Shape;2632;p11" descr="antenna_radiation_stylize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33" name="Google Shape;2633;p11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634" name="Google Shape;2634;p11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35" name="Google Shape;2635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6" name="Google Shape;2636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637" name="Google Shape;2637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38" name="Google Shape;2638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9" name="Google Shape;2639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0" name="Google Shape;2640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1" name="Google Shape;2641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42" name="Google Shape;2642;p11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2643" name="Google Shape;2643;p11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4" name="Google Shape;2644;p11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45" name="Google Shape;2645;p11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46" name="Google Shape;2646;p11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7" name="Google Shape;2647;p11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8" name="Google Shape;2648;p11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9" name="Google Shape;2649;p11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50" name="Google Shape;2650;p11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51" name="Google Shape;2651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2" name="Google Shape;2652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653" name="Google Shape;2653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54" name="Google Shape;2654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5" name="Google Shape;2655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6" name="Google Shape;2656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7" name="Google Shape;2657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58" name="Google Shape;2658;p11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2659" name="Google Shape;2659;p11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0" name="Google Shape;2660;p11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61" name="Google Shape;2661;p11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62" name="Google Shape;2662;p11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63" name="Google Shape;2663;p11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64" name="Google Shape;2664;p11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65" name="Google Shape;2665;p11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66" name="Google Shape;2666;p11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67" name="Google Shape;2667;p1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8" name="Google Shape;2668;p1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669" name="Google Shape;2669;p1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70" name="Google Shape;2670;p1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71" name="Google Shape;2671;p1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72" name="Google Shape;2672;p1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73" name="Google Shape;2673;p1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2674" name="Google Shape;2674;p11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75" name="Google Shape;2675;p11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676" name="Google Shape;2676;p11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2677" name="Google Shape;2677;p11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678" name="Google Shape;2678;p11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679" name="Google Shape;2679;p11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2680" name="Google Shape;2680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681" name="Google Shape;2681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682" name="Google Shape;2682;p11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683" name="Google Shape;2683;p11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2684" name="Google Shape;2684;p1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5" name="Google Shape;2685;p1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86" name="Google Shape;2686;p1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687" name="Google Shape;2687;p1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8" name="Google Shape;2688;p1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9" name="Google Shape;2689;p1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0" name="Google Shape;2690;p1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2691" name="Google Shape;2691;p11"/>
          <p:cNvGrpSpPr/>
          <p:nvPr/>
        </p:nvGrpSpPr>
        <p:grpSpPr>
          <a:xfrm>
            <a:off x="7380480" y="1798646"/>
            <a:ext cx="4322982" cy="3949460"/>
            <a:chOff x="11448552" y="1676017"/>
            <a:chExt cx="4322982" cy="3949460"/>
          </a:xfrm>
        </p:grpSpPr>
        <p:sp>
          <p:nvSpPr>
            <p:cNvPr id="2692" name="Google Shape;2692;p11"/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11"/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11"/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11"/>
            <p:cNvSpPr/>
            <p:nvPr/>
          </p:nvSpPr>
          <p:spPr>
            <a:xfrm>
              <a:off x="13837523" y="5040395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11"/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11"/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11"/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11"/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11"/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11"/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11"/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11"/>
            <p:cNvSpPr/>
            <p:nvPr/>
          </p:nvSpPr>
          <p:spPr>
            <a:xfrm>
              <a:off x="14958491" y="4026029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7" name="Google Shape;2707;p11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marL="11113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/>
          </a:p>
          <a:p>
            <a:pPr marL="290513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wired, wireless communication links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1746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708" name="Google Shape;2708;p11"/>
          <p:cNvSpPr/>
          <p:nvPr/>
        </p:nvSpPr>
        <p:spPr>
          <a:xfrm>
            <a:off x="683172" y="1681655"/>
            <a:ext cx="5787853" cy="1703362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9" name="Google Shape;2709;p11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12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12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-US" sz="6000" b="0"/>
              <a:t>A closer look at Internet structure</a:t>
            </a:r>
            <a:endParaRPr sz="6000" b="0"/>
          </a:p>
        </p:txBody>
      </p:sp>
      <p:sp>
        <p:nvSpPr>
          <p:cNvPr id="2717" name="Google Shape;2717;p1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marL="350838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marL="11113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/>
          </a:p>
          <a:p>
            <a:pPr marL="290513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wired, wireless communication links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9525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endParaRPr/>
          </a:p>
          <a:p>
            <a:pPr marL="342900" lvl="1" indent="-207962" algn="l" rtl="0">
              <a:lnSpc>
                <a:spcPct val="85000"/>
              </a:lnSpc>
              <a:spcBef>
                <a:spcPts val="420"/>
              </a:spcBef>
              <a:spcAft>
                <a:spcPts val="0"/>
              </a:spcAft>
              <a:buClr>
                <a:srgbClr val="000099"/>
              </a:buClr>
              <a:buSzPts val="2660"/>
              <a:buFont typeface="Noto Sans Symbols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interconnected routers</a:t>
            </a:r>
            <a:endParaRPr/>
          </a:p>
          <a:p>
            <a:pPr marL="342900" lvl="1" indent="-207962" algn="l" rtl="0">
              <a:lnSpc>
                <a:spcPct val="85000"/>
              </a:lnSpc>
              <a:spcBef>
                <a:spcPts val="420"/>
              </a:spcBef>
              <a:spcAft>
                <a:spcPts val="0"/>
              </a:spcAft>
              <a:buClr>
                <a:srgbClr val="000099"/>
              </a:buClr>
              <a:buSzPts val="2660"/>
              <a:buFont typeface="Noto Sans Symbols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network of networks</a:t>
            </a:r>
            <a:endParaRPr/>
          </a:p>
          <a:p>
            <a:pPr marL="1746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718" name="Google Shape;2718;p12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9" name="Google Shape;2719;p12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0" name="Google Shape;2720;p12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Google Shape;2721;p12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2" name="Google Shape;2722;p12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3" name="Google Shape;2723;p12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p12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Google Shape;2725;p12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6" name="Google Shape;2726;p12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727" name="Google Shape;2727;p12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12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29" name="Google Shape;2729;p12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0" name="Google Shape;2730;p12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1" name="Google Shape;2731;p12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2" name="Google Shape;2732;p12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3" name="Google Shape;2733;p12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4" name="Google Shape;2734;p12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735" name="Google Shape;2735;p12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2736" name="Google Shape;2736;p12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12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38" name="Google Shape;2738;p12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9" name="Google Shape;2739;p12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0" name="Google Shape;2740;p12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1" name="Google Shape;2741;p12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2" name="Google Shape;2742;p12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3" name="Google Shape;2743;p12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44" name="Google Shape;2744;p12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5" name="Google Shape;2745;p12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12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7" name="Google Shape;2747;p12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Google Shape;2748;p12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9" name="Google Shape;2749;p12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0" name="Google Shape;2750;p12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1" name="Google Shape;2751;p12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2" name="Google Shape;2752;p12"/>
          <p:cNvCxnSpPr/>
          <p:nvPr/>
        </p:nvCxnSpPr>
        <p:spPr>
          <a:xfrm rot="10800000" flipH="1">
            <a:off x="10636897" y="3633421"/>
            <a:ext cx="335987" cy="3953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3" name="Google Shape;2753;p12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4" name="Google Shape;2754;p12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5" name="Google Shape;2755;p12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6" name="Google Shape;2756;p12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7" name="Google Shape;2757;p12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8" name="Google Shape;2758;p12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9" name="Google Shape;2759;p12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0" name="Google Shape;2760;p12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1" name="Google Shape;2761;p12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2" name="Google Shape;2762;p12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3" name="Google Shape;2763;p12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4" name="Google Shape;2764;p12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5" name="Google Shape;2765;p12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6" name="Google Shape;2766;p12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7" name="Google Shape;2767;p12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8" name="Google Shape;2768;p12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9" name="Google Shape;2769;p12"/>
          <p:cNvCxnSpPr/>
          <p:nvPr/>
        </p:nvCxnSpPr>
        <p:spPr>
          <a:xfrm rot="10800000" flipH="1">
            <a:off x="9378705" y="4113379"/>
            <a:ext cx="429324" cy="7056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0" name="Google Shape;2770;p12"/>
          <p:cNvCxnSpPr/>
          <p:nvPr/>
        </p:nvCxnSpPr>
        <p:spPr>
          <a:xfrm rot="10800000" flipH="1">
            <a:off x="8244554" y="4047456"/>
            <a:ext cx="969051" cy="3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1" name="Google Shape;2771;p12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2" name="Google Shape;2772;p12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2773" name="Google Shape;2773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5" name="Google Shape;2775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76" name="Google Shape;2776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7" name="Google Shape;2777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8" name="Google Shape;2778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0" name="Google Shape;2780;p12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2781" name="Google Shape;2781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83" name="Google Shape;2783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84" name="Google Shape;2784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8" name="Google Shape;2788;p12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2789" name="Google Shape;2789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1" name="Google Shape;2791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92" name="Google Shape;2792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96" name="Google Shape;2796;p12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2797" name="Google Shape;2797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9" name="Google Shape;2799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00" name="Google Shape;2800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4" name="Google Shape;2804;p12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2805" name="Google Shape;2805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07" name="Google Shape;2807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08" name="Google Shape;2808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2" name="Google Shape;2812;p12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813" name="Google Shape;2813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15" name="Google Shape;2815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16" name="Google Shape;2816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20" name="Google Shape;2820;p12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821" name="Google Shape;2821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23" name="Google Shape;2823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24" name="Google Shape;2824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28" name="Google Shape;2828;p12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829" name="Google Shape;2829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1" name="Google Shape;2831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32" name="Google Shape;2832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36" name="Google Shape;2836;p12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837" name="Google Shape;2837;p1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1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9" name="Google Shape;2839;p1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40" name="Google Shape;2840;p1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1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1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1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844" name="Google Shape;2844;p12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5" name="Google Shape;2845;p12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846" name="Google Shape;2846;p12"/>
          <p:cNvSpPr/>
          <p:nvPr/>
        </p:nvSpPr>
        <p:spPr>
          <a:xfrm>
            <a:off x="7609678" y="2450304"/>
            <a:ext cx="351919" cy="20816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7" name="Google Shape;2847;p12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848" name="Google Shape;2848;p12"/>
          <p:cNvSpPr/>
          <p:nvPr/>
        </p:nvSpPr>
        <p:spPr>
          <a:xfrm>
            <a:off x="7673752" y="2444163"/>
            <a:ext cx="298167" cy="3873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9" name="Google Shape;2849;p12"/>
          <p:cNvSpPr/>
          <p:nvPr/>
        </p:nvSpPr>
        <p:spPr>
          <a:xfrm>
            <a:off x="7606562" y="2443848"/>
            <a:ext cx="82770" cy="161243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0" name="Google Shape;2850;p12"/>
          <p:cNvSpPr/>
          <p:nvPr/>
        </p:nvSpPr>
        <p:spPr>
          <a:xfrm>
            <a:off x="7880579" y="2472664"/>
            <a:ext cx="89197" cy="18612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1" name="Google Shape;2851;p12"/>
          <p:cNvSpPr/>
          <p:nvPr/>
        </p:nvSpPr>
        <p:spPr>
          <a:xfrm>
            <a:off x="7605588" y="2596902"/>
            <a:ext cx="327185" cy="6282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2" name="Google Shape;2852;p12"/>
          <p:cNvSpPr/>
          <p:nvPr/>
        </p:nvSpPr>
        <p:spPr>
          <a:xfrm>
            <a:off x="7890512" y="2474238"/>
            <a:ext cx="83549" cy="18690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3" name="Google Shape;2853;p12"/>
          <p:cNvSpPr/>
          <p:nvPr/>
        </p:nvSpPr>
        <p:spPr>
          <a:xfrm>
            <a:off x="7605977" y="2605248"/>
            <a:ext cx="290961" cy="6204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4" name="Google Shape;2854;p12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2855" name="Google Shape;2855;p12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12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12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12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12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12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1" name="Google Shape;2861;p12"/>
          <p:cNvSpPr/>
          <p:nvPr/>
        </p:nvSpPr>
        <p:spPr>
          <a:xfrm>
            <a:off x="7770154" y="2677051"/>
            <a:ext cx="119578" cy="80936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2" name="Google Shape;2862;p12"/>
          <p:cNvSpPr/>
          <p:nvPr/>
        </p:nvSpPr>
        <p:spPr>
          <a:xfrm>
            <a:off x="7464976" y="2683507"/>
            <a:ext cx="305957" cy="738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3" name="Google Shape;2863;p12"/>
          <p:cNvSpPr/>
          <p:nvPr/>
        </p:nvSpPr>
        <p:spPr>
          <a:xfrm>
            <a:off x="7465171" y="2669965"/>
            <a:ext cx="3311" cy="1495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4" name="Google Shape;2864;p12"/>
          <p:cNvSpPr/>
          <p:nvPr/>
        </p:nvSpPr>
        <p:spPr>
          <a:xfrm>
            <a:off x="7465366" y="2609027"/>
            <a:ext cx="142170" cy="61883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5" name="Google Shape;2865;p12"/>
          <p:cNvSpPr/>
          <p:nvPr/>
        </p:nvSpPr>
        <p:spPr>
          <a:xfrm>
            <a:off x="7474909" y="2673115"/>
            <a:ext cx="290182" cy="7101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6" name="Google Shape;2866;p12"/>
          <p:cNvSpPr/>
          <p:nvPr/>
        </p:nvSpPr>
        <p:spPr>
          <a:xfrm rot="10800000" flipH="1">
            <a:off x="7764701" y="2668076"/>
            <a:ext cx="118410" cy="73535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" name="Google Shape;2867;p12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2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2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p12"/>
          <p:cNvSpPr/>
          <p:nvPr/>
        </p:nvSpPr>
        <p:spPr>
          <a:xfrm>
            <a:off x="7605388" y="3489299"/>
            <a:ext cx="230764" cy="155883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1" name="Google Shape;2871;p12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12"/>
          <p:cNvSpPr/>
          <p:nvPr/>
        </p:nvSpPr>
        <p:spPr>
          <a:xfrm>
            <a:off x="7647403" y="3484701"/>
            <a:ext cx="195517" cy="2900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3" name="Google Shape;2873;p12"/>
          <p:cNvSpPr/>
          <p:nvPr/>
        </p:nvSpPr>
        <p:spPr>
          <a:xfrm>
            <a:off x="7603345" y="3484465"/>
            <a:ext cx="54275" cy="12074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4" name="Google Shape;2874;p12"/>
          <p:cNvSpPr/>
          <p:nvPr/>
        </p:nvSpPr>
        <p:spPr>
          <a:xfrm>
            <a:off x="7783026" y="3506043"/>
            <a:ext cx="58489" cy="139375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5" name="Google Shape;2875;p12"/>
          <p:cNvSpPr/>
          <p:nvPr/>
        </p:nvSpPr>
        <p:spPr>
          <a:xfrm>
            <a:off x="7602706" y="3599078"/>
            <a:ext cx="214545" cy="4704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6" name="Google Shape;2876;p12"/>
          <p:cNvSpPr/>
          <p:nvPr/>
        </p:nvSpPr>
        <p:spPr>
          <a:xfrm>
            <a:off x="7789539" y="3507222"/>
            <a:ext cx="54786" cy="139965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7" name="Google Shape;2877;p12"/>
          <p:cNvSpPr/>
          <p:nvPr/>
        </p:nvSpPr>
        <p:spPr>
          <a:xfrm>
            <a:off x="7602962" y="3605327"/>
            <a:ext cx="190792" cy="4645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8" name="Google Shape;2878;p12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2879" name="Google Shape;2879;p12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0" name="Google Shape;2880;p12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p12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12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12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4" name="Google Shape;2884;p12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5" name="Google Shape;2885;p12"/>
          <p:cNvSpPr/>
          <p:nvPr/>
        </p:nvSpPr>
        <p:spPr>
          <a:xfrm>
            <a:off x="7710617" y="3659096"/>
            <a:ext cx="78411" cy="60608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6" name="Google Shape;2886;p12"/>
          <p:cNvSpPr/>
          <p:nvPr/>
        </p:nvSpPr>
        <p:spPr>
          <a:xfrm>
            <a:off x="7510503" y="3663931"/>
            <a:ext cx="200625" cy="5530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7" name="Google Shape;2887;p12"/>
          <p:cNvSpPr/>
          <p:nvPr/>
        </p:nvSpPr>
        <p:spPr>
          <a:xfrm>
            <a:off x="7510631" y="3653790"/>
            <a:ext cx="2171" cy="112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8" name="Google Shape;2888;p12"/>
          <p:cNvSpPr/>
          <p:nvPr/>
        </p:nvSpPr>
        <p:spPr>
          <a:xfrm>
            <a:off x="7510758" y="3608157"/>
            <a:ext cx="93225" cy="46340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9" name="Google Shape;2889;p12"/>
          <p:cNvSpPr/>
          <p:nvPr/>
        </p:nvSpPr>
        <p:spPr>
          <a:xfrm>
            <a:off x="7517016" y="3656149"/>
            <a:ext cx="190281" cy="5318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0" name="Google Shape;2890;p12"/>
          <p:cNvSpPr/>
          <p:nvPr/>
        </p:nvSpPr>
        <p:spPr>
          <a:xfrm rot="10800000" flipH="1">
            <a:off x="7707042" y="3652375"/>
            <a:ext cx="77645" cy="5506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1" name="Google Shape;2891;p12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2892" name="Google Shape;2892;p12"/>
          <p:cNvSpPr/>
          <p:nvPr/>
        </p:nvSpPr>
        <p:spPr>
          <a:xfrm flipH="1">
            <a:off x="8145217" y="3599942"/>
            <a:ext cx="169400" cy="15675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3" name="Google Shape;2893;p12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4" name="Google Shape;2894;p12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895" name="Google Shape;2895;p1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12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1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12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00" name="Google Shape;2900;p12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901" name="Google Shape;2901;p12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12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03" name="Google Shape;2903;p12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04" name="Google Shape;2904;p12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905" name="Google Shape;2905;p12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12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07" name="Google Shape;2907;p12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12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09" name="Google Shape;2909;p12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910" name="Google Shape;2910;p12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12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2" name="Google Shape;2912;p1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13" name="Google Shape;2913;p12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914" name="Google Shape;2914;p12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12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6" name="Google Shape;2916;p12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1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1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12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1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12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12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12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12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12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12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7" name="Google Shape;2927;p12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2928" name="Google Shape;2928;p12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9" name="Google Shape;2929;p12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30" name="Google Shape;2930;p12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931" name="Google Shape;2931;p12"/>
          <p:cNvSpPr/>
          <p:nvPr/>
        </p:nvSpPr>
        <p:spPr>
          <a:xfrm>
            <a:off x="9300597" y="5923494"/>
            <a:ext cx="204043" cy="157052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2" name="Google Shape;2932;p12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33" name="Google Shape;2933;p12"/>
          <p:cNvSpPr/>
          <p:nvPr/>
        </p:nvSpPr>
        <p:spPr>
          <a:xfrm>
            <a:off x="9337747" y="5918861"/>
            <a:ext cx="172878" cy="29225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4" name="Google Shape;2934;p12"/>
          <p:cNvSpPr/>
          <p:nvPr/>
        </p:nvSpPr>
        <p:spPr>
          <a:xfrm>
            <a:off x="9298791" y="5918624"/>
            <a:ext cx="47990" cy="12165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5" name="Google Shape;2935;p12"/>
          <p:cNvSpPr/>
          <p:nvPr/>
        </p:nvSpPr>
        <p:spPr>
          <a:xfrm>
            <a:off x="9457666" y="5940364"/>
            <a:ext cx="51716" cy="14042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6" name="Google Shape;2936;p12"/>
          <p:cNvSpPr/>
          <p:nvPr/>
        </p:nvSpPr>
        <p:spPr>
          <a:xfrm>
            <a:off x="9298226" y="6034096"/>
            <a:ext cx="189702" cy="4740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7" name="Google Shape;2937;p12"/>
          <p:cNvSpPr/>
          <p:nvPr/>
        </p:nvSpPr>
        <p:spPr>
          <a:xfrm>
            <a:off x="9463425" y="5941552"/>
            <a:ext cx="48442" cy="141014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8" name="Google Shape;2938;p12"/>
          <p:cNvSpPr/>
          <p:nvPr/>
        </p:nvSpPr>
        <p:spPr>
          <a:xfrm>
            <a:off x="9298452" y="6040392"/>
            <a:ext cx="168700" cy="46807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9" name="Google Shape;2939;p12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2940" name="Google Shape;2940;p12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12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12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12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12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12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6" name="Google Shape;2946;p12"/>
          <p:cNvSpPr/>
          <p:nvPr/>
        </p:nvSpPr>
        <p:spPr>
          <a:xfrm>
            <a:off x="9393642" y="6094565"/>
            <a:ext cx="69332" cy="6106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7" name="Google Shape;2947;p12"/>
          <p:cNvSpPr/>
          <p:nvPr/>
        </p:nvSpPr>
        <p:spPr>
          <a:xfrm>
            <a:off x="9216699" y="6099436"/>
            <a:ext cx="177394" cy="5571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8" name="Google Shape;2948;p12"/>
          <p:cNvSpPr/>
          <p:nvPr/>
        </p:nvSpPr>
        <p:spPr>
          <a:xfrm>
            <a:off x="9216812" y="6089219"/>
            <a:ext cx="1920" cy="11286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9" name="Google Shape;2949;p12"/>
          <p:cNvSpPr/>
          <p:nvPr/>
        </p:nvSpPr>
        <p:spPr>
          <a:xfrm>
            <a:off x="9216925" y="6043244"/>
            <a:ext cx="82430" cy="46688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0" name="Google Shape;2950;p12"/>
          <p:cNvSpPr/>
          <p:nvPr/>
        </p:nvSpPr>
        <p:spPr>
          <a:xfrm>
            <a:off x="9222458" y="6091595"/>
            <a:ext cx="168248" cy="5357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1" name="Google Shape;2951;p12"/>
          <p:cNvSpPr/>
          <p:nvPr/>
        </p:nvSpPr>
        <p:spPr>
          <a:xfrm rot="10800000" flipH="1">
            <a:off x="9390480" y="6087793"/>
            <a:ext cx="68654" cy="554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2" name="Google Shape;2952;p12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2953" name="Google Shape;2953;p12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4" name="Google Shape;2954;p12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5" name="Google Shape;2955;p12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2956" name="Google Shape;2956;p12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7" name="Google Shape;2957;p12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58" name="Google Shape;2958;p12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59" name="Google Shape;2959;p12"/>
          <p:cNvSpPr/>
          <p:nvPr/>
        </p:nvSpPr>
        <p:spPr>
          <a:xfrm>
            <a:off x="9636557" y="5853324"/>
            <a:ext cx="210015" cy="129281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0" name="Google Shape;2960;p12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961" name="Google Shape;2961;p12"/>
          <p:cNvSpPr/>
          <p:nvPr/>
        </p:nvSpPr>
        <p:spPr>
          <a:xfrm>
            <a:off x="9674794" y="5849510"/>
            <a:ext cx="177937" cy="2405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2" name="Google Shape;2962;p12"/>
          <p:cNvSpPr/>
          <p:nvPr/>
        </p:nvSpPr>
        <p:spPr>
          <a:xfrm>
            <a:off x="9634698" y="5849315"/>
            <a:ext cx="49395" cy="100139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3" name="Google Shape;2963;p12"/>
          <p:cNvSpPr/>
          <p:nvPr/>
        </p:nvSpPr>
        <p:spPr>
          <a:xfrm>
            <a:off x="9798223" y="5867211"/>
            <a:ext cx="53230" cy="115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4" name="Google Shape;2964;p12"/>
          <p:cNvSpPr/>
          <p:nvPr/>
        </p:nvSpPr>
        <p:spPr>
          <a:xfrm>
            <a:off x="9634116" y="5944369"/>
            <a:ext cx="195254" cy="39019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5" name="Google Shape;2965;p12"/>
          <p:cNvSpPr/>
          <p:nvPr/>
        </p:nvSpPr>
        <p:spPr>
          <a:xfrm>
            <a:off x="9804150" y="5868189"/>
            <a:ext cx="49860" cy="11607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6" name="Google Shape;2966;p12"/>
          <p:cNvSpPr/>
          <p:nvPr/>
        </p:nvSpPr>
        <p:spPr>
          <a:xfrm>
            <a:off x="9634349" y="5949552"/>
            <a:ext cx="173637" cy="38530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7" name="Google Shape;2967;p12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2968" name="Google Shape;2968;p12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12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12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12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12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12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4" name="Google Shape;2974;p12"/>
          <p:cNvSpPr/>
          <p:nvPr/>
        </p:nvSpPr>
        <p:spPr>
          <a:xfrm>
            <a:off x="9732325" y="5994145"/>
            <a:ext cx="71361" cy="50265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5" name="Google Shape;2975;p12"/>
          <p:cNvSpPr/>
          <p:nvPr/>
        </p:nvSpPr>
        <p:spPr>
          <a:xfrm>
            <a:off x="9550204" y="5998154"/>
            <a:ext cx="182586" cy="4586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6" name="Google Shape;2976;p12"/>
          <p:cNvSpPr/>
          <p:nvPr/>
        </p:nvSpPr>
        <p:spPr>
          <a:xfrm>
            <a:off x="9550320" y="5989744"/>
            <a:ext cx="1976" cy="9290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7" name="Google Shape;2977;p12"/>
          <p:cNvSpPr/>
          <p:nvPr/>
        </p:nvSpPr>
        <p:spPr>
          <a:xfrm>
            <a:off x="9550436" y="5951899"/>
            <a:ext cx="84843" cy="3843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8" name="Google Shape;2978;p12"/>
          <p:cNvSpPr/>
          <p:nvPr/>
        </p:nvSpPr>
        <p:spPr>
          <a:xfrm>
            <a:off x="9556131" y="5991700"/>
            <a:ext cx="173172" cy="4410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9" name="Google Shape;2979;p12"/>
          <p:cNvSpPr/>
          <p:nvPr/>
        </p:nvSpPr>
        <p:spPr>
          <a:xfrm rot="10800000" flipH="1">
            <a:off x="9729071" y="5988571"/>
            <a:ext cx="70663" cy="4566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0" name="Google Shape;2980;p12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2981" name="Google Shape;2981;p1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12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1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1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12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86" name="Google Shape;2986;p12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987" name="Google Shape;2987;p12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12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9" name="Google Shape;2989;p12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0" name="Google Shape;2990;p12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991" name="Google Shape;2991;p12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12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93" name="Google Shape;2993;p12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12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5" name="Google Shape;2995;p12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996" name="Google Shape;2996;p12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12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98" name="Google Shape;2998;p1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99" name="Google Shape;2999;p12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3000" name="Google Shape;3000;p12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12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02" name="Google Shape;3002;p12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1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1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12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1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12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12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12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12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12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12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3" name="Google Shape;3013;p12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3014" name="Google Shape;3014;p12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5" name="Google Shape;3015;p12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6" name="Google Shape;3016;p12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3017" name="Google Shape;3017;p12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3018" name="Google Shape;3018;p12" descr="cell_tower_radiation copy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019" name="Google Shape;3019;p12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020" name="Google Shape;3020;p12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3021" name="Google Shape;3021;p12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2" name="Google Shape;3022;p12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3" name="Google Shape;3023;p12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4" name="Google Shape;3024;p12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5" name="Google Shape;3025;p12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6" name="Google Shape;3026;p12"/>
                <p:cNvCxnSpPr/>
                <p:nvPr/>
              </p:nvCxnSpPr>
              <p:spPr>
                <a:xfrm rot="10800000" flipH="1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7" name="Google Shape;3027;p12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8" name="Google Shape;3028;p12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9" name="Google Shape;3029;p12"/>
                <p:cNvCxnSpPr/>
                <p:nvPr/>
              </p:nvCxnSpPr>
              <p:spPr>
                <a:xfrm rot="10800000" flipH="1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30" name="Google Shape;3030;p12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31" name="Google Shape;3031;p12"/>
                <p:cNvCxnSpPr/>
                <p:nvPr/>
              </p:nvCxnSpPr>
              <p:spPr>
                <a:xfrm rot="10800000" flipH="1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32" name="Google Shape;3032;p12"/>
                <p:cNvCxnSpPr/>
                <p:nvPr/>
              </p:nvCxnSpPr>
              <p:spPr>
                <a:xfrm rot="10800000" flipH="1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33" name="Google Shape;3033;p12"/>
                <p:cNvCxnSpPr/>
                <p:nvPr/>
              </p:nvCxnSpPr>
              <p:spPr>
                <a:xfrm rot="10800000" flipH="1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34" name="Google Shape;3034;p12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35" name="Google Shape;3035;p12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36" name="Google Shape;3036;p12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3037" name="Google Shape;3037;p12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8" name="Google Shape;3038;p1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039" name="Google Shape;3039;p12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40" name="Google Shape;3040;p12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1" name="Google Shape;3041;p12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2" name="Google Shape;3042;p1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3" name="Google Shape;3043;p12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3044" name="Google Shape;3044;p12" descr="antenna_radiation_stylized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5" name="Google Shape;3045;p12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6" name="Google Shape;3046;p12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7" name="Google Shape;3047;p12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48" name="Google Shape;3048;p12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3049" name="Google Shape;3049;p12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050" name="Google Shape;3050;p12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3051" name="Google Shape;3051;p12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52" name="Google Shape;3052;p12"/>
                <p:cNvCxnSpPr/>
                <p:nvPr/>
              </p:nvCxnSpPr>
              <p:spPr>
                <a:xfrm rot="10800000" flipH="1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pic>
              <p:nvPicPr>
                <p:cNvPr id="3053" name="Google Shape;3053;p12" descr="antenna_radiation_stylized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54" name="Google Shape;3054;p12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3055" name="Google Shape;3055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56" name="Google Shape;3056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3057" name="Google Shape;3057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58" name="Google Shape;3058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59" name="Google Shape;3059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60" name="Google Shape;3060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61" name="Google Shape;3061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3062" name="Google Shape;3062;p12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63" name="Google Shape;3063;p12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064" name="Google Shape;3064;p12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3065" name="Google Shape;3065;p12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3066" name="Google Shape;3066;p12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7" name="Google Shape;3067;p1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068" name="Google Shape;3068;p12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69" name="Google Shape;3069;p12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0" name="Google Shape;3070;p12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1" name="Google Shape;3071;p1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2" name="Google Shape;3072;p12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073" name="Google Shape;3073;p12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074" name="Google Shape;3074;p12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075" name="Google Shape;3075;p12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076" name="Google Shape;3076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77" name="Google Shape;3077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78" name="Google Shape;3078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079" name="Google Shape;3079;p12"/>
            <p:cNvGrpSpPr/>
            <p:nvPr/>
          </p:nvGrpSpPr>
          <p:grpSpPr>
            <a:xfrm>
              <a:off x="7975881" y="4741266"/>
              <a:ext cx="2261559" cy="1245936"/>
              <a:chOff x="7948367" y="4775686"/>
              <a:chExt cx="2261559" cy="1245936"/>
            </a:xfrm>
          </p:grpSpPr>
          <p:cxnSp>
            <p:nvCxnSpPr>
              <p:cNvPr id="3080" name="Google Shape;3080;p12"/>
              <p:cNvCxnSpPr/>
              <p:nvPr/>
            </p:nvCxnSpPr>
            <p:spPr>
              <a:xfrm rot="5400000" flipH="1">
                <a:off x="9789609" y="5251739"/>
                <a:ext cx="388062" cy="756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81" name="Google Shape;3081;p12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82" name="Google Shape;3082;p12"/>
              <p:cNvCxnSpPr/>
              <p:nvPr/>
            </p:nvCxnSpPr>
            <p:spPr>
              <a:xfrm rot="10800000" flipH="1">
                <a:off x="8459425" y="5036562"/>
                <a:ext cx="404236" cy="20777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083" name="Google Shape;3083;p12"/>
              <p:cNvGrpSpPr/>
              <p:nvPr/>
            </p:nvGrpSpPr>
            <p:grpSpPr>
              <a:xfrm>
                <a:off x="7948367" y="4775686"/>
                <a:ext cx="2261559" cy="1245936"/>
                <a:chOff x="7948367" y="4775686"/>
                <a:chExt cx="2261559" cy="1245936"/>
              </a:xfrm>
            </p:grpSpPr>
            <p:cxnSp>
              <p:nvCxnSpPr>
                <p:cNvPr id="3084" name="Google Shape;3084;p12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85" name="Google Shape;3085;p12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86" name="Google Shape;3086;p12"/>
                <p:cNvCxnSpPr/>
                <p:nvPr/>
              </p:nvCxnSpPr>
              <p:spPr>
                <a:xfrm rot="10800000" flipH="1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87" name="Google Shape;3087;p12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88" name="Google Shape;3088;p12"/>
                <p:cNvCxnSpPr/>
                <p:nvPr/>
              </p:nvCxnSpPr>
              <p:spPr>
                <a:xfrm rot="10800000" flipH="1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89" name="Google Shape;3089;p12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90" name="Google Shape;3090;p12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91" name="Google Shape;3091;p12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92" name="Google Shape;3092;p12"/>
                <p:cNvCxnSpPr/>
                <p:nvPr/>
              </p:nvCxnSpPr>
              <p:spPr>
                <a:xfrm rot="5400000" flipH="1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pic>
              <p:nvPicPr>
                <p:cNvPr id="3093" name="Google Shape;3093;p12" descr="antenna_radiation_stylize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94" name="Google Shape;3094;p12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95" name="Google Shape;3095;p12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096" name="Google Shape;3096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97" name="Google Shape;3097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3098" name="Google Shape;3098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99" name="Google Shape;3099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0" name="Google Shape;3100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1" name="Google Shape;3101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2" name="Google Shape;3102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103" name="Google Shape;3103;p12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104" name="Google Shape;3104;p12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5" name="Google Shape;3105;p12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106" name="Google Shape;3106;p12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107" name="Google Shape;3107;p12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8" name="Google Shape;3108;p12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9" name="Google Shape;3109;p12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10" name="Google Shape;3110;p12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111" name="Google Shape;3111;p12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112" name="Google Shape;3112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13" name="Google Shape;3113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3114" name="Google Shape;3114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115" name="Google Shape;3115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16" name="Google Shape;3116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17" name="Google Shape;3117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18" name="Google Shape;3118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119" name="Google Shape;3119;p12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120" name="Google Shape;3120;p12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1" name="Google Shape;3121;p12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122" name="Google Shape;3122;p12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123" name="Google Shape;3123;p12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24" name="Google Shape;3124;p12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25" name="Google Shape;3125;p12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26" name="Google Shape;3126;p12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127" name="Google Shape;3127;p12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128" name="Google Shape;3128;p1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29" name="Google Shape;3129;p1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3130" name="Google Shape;3130;p1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131" name="Google Shape;3131;p1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32" name="Google Shape;3132;p1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33" name="Google Shape;3133;p1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34" name="Google Shape;3134;p1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3135" name="Google Shape;3135;p12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36" name="Google Shape;3136;p12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137" name="Google Shape;3137;p12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138" name="Google Shape;3138;p12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139" name="Google Shape;3139;p12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140" name="Google Shape;3140;p12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141" name="Google Shape;3141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42" name="Google Shape;3142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143" name="Google Shape;3143;p12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144" name="Google Shape;3144;p12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3145" name="Google Shape;3145;p12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6" name="Google Shape;3146;p12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147" name="Google Shape;3147;p12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148" name="Google Shape;3148;p12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49" name="Google Shape;3149;p12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50" name="Google Shape;3150;p12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51" name="Google Shape;3151;p12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3152" name="Google Shape;3152;p12"/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3153" name="Google Shape;3153;p12"/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12"/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5" name="Google Shape;3155;p12"/>
          <p:cNvSpPr/>
          <p:nvPr/>
        </p:nvSpPr>
        <p:spPr>
          <a:xfrm>
            <a:off x="807652" y="1884278"/>
            <a:ext cx="5787853" cy="2921876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6" name="Google Shape;3156;p12"/>
          <p:cNvSpPr/>
          <p:nvPr/>
        </p:nvSpPr>
        <p:spPr>
          <a:xfrm>
            <a:off x="7157545" y="1523999"/>
            <a:ext cx="4550979" cy="4897821"/>
          </a:xfrm>
          <a:custGeom>
            <a:avLst/>
            <a:gdLst/>
            <a:ahLst/>
            <a:cxnLst/>
            <a:rect l="l" t="t" r="r" b="b"/>
            <a:pathLst>
              <a:path w="4550979" h="4897821" extrusionOk="0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58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7" name="Google Shape;3157;p12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13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13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 b="0"/>
              <a:t>Access networks and physical media</a:t>
            </a:r>
            <a:endParaRPr sz="4800" b="0"/>
          </a:p>
        </p:txBody>
      </p:sp>
      <p:sp>
        <p:nvSpPr>
          <p:cNvPr id="3165" name="Google Shape;3165;p13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6" name="Google Shape;3166;p13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7" name="Google Shape;3167;p13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13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9" name="Google Shape;3169;p13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13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13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p13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3" name="Google Shape;3173;p13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174" name="Google Shape;3174;p13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5" name="Google Shape;3175;p13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76" name="Google Shape;3176;p13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7" name="Google Shape;3177;p13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8" name="Google Shape;3178;p13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9" name="Google Shape;3179;p13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0" name="Google Shape;3180;p13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1" name="Google Shape;3181;p13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82" name="Google Shape;3182;p13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83" name="Google Shape;3183;p13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4" name="Google Shape;3184;p13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85" name="Google Shape;3185;p13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6" name="Google Shape;3186;p13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7" name="Google Shape;3187;p13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8" name="Google Shape;3188;p13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9" name="Google Shape;3189;p13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0" name="Google Shape;3190;p13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91" name="Google Shape;3191;p13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2" name="Google Shape;3192;p13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Google Shape;3193;p13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4" name="Google Shape;3194;p13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p13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6" name="Google Shape;3196;p13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97" name="Google Shape;3197;p13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8" name="Google Shape;3198;p13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9" name="Google Shape;3199;p13"/>
          <p:cNvCxnSpPr/>
          <p:nvPr/>
        </p:nvCxnSpPr>
        <p:spPr>
          <a:xfrm rot="10800000" flipH="1">
            <a:off x="10636897" y="3633421"/>
            <a:ext cx="335987" cy="3953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0" name="Google Shape;3200;p13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1" name="Google Shape;3201;p13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2" name="Google Shape;3202;p13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3" name="Google Shape;3203;p13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4" name="Google Shape;3204;p13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5" name="Google Shape;3205;p13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6" name="Google Shape;3206;p13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7" name="Google Shape;3207;p13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8" name="Google Shape;3208;p13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9" name="Google Shape;3209;p13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0" name="Google Shape;3210;p13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1" name="Google Shape;3211;p13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2" name="Google Shape;3212;p13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3" name="Google Shape;3213;p13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4" name="Google Shape;3214;p13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5" name="Google Shape;3215;p13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6" name="Google Shape;3216;p13"/>
          <p:cNvCxnSpPr/>
          <p:nvPr/>
        </p:nvCxnSpPr>
        <p:spPr>
          <a:xfrm rot="10800000" flipH="1">
            <a:off x="9378705" y="4113379"/>
            <a:ext cx="429324" cy="7056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7" name="Google Shape;3217;p13"/>
          <p:cNvCxnSpPr/>
          <p:nvPr/>
        </p:nvCxnSpPr>
        <p:spPr>
          <a:xfrm rot="10800000" flipH="1">
            <a:off x="8244554" y="4047456"/>
            <a:ext cx="969051" cy="3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8" name="Google Shape;3218;p13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9" name="Google Shape;3219;p13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3220" name="Google Shape;3220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2" name="Google Shape;3222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23" name="Google Shape;3223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27" name="Google Shape;3227;p13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3228" name="Google Shape;3228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0" name="Google Shape;3230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31" name="Google Shape;3231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35" name="Google Shape;3235;p13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3236" name="Google Shape;3236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8" name="Google Shape;3238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39" name="Google Shape;3239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43" name="Google Shape;3243;p13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3244" name="Google Shape;3244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46" name="Google Shape;3246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47" name="Google Shape;3247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1" name="Google Shape;3251;p13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3252" name="Google Shape;3252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54" name="Google Shape;3254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5" name="Google Shape;3255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9" name="Google Shape;3259;p13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3260" name="Google Shape;3260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62" name="Google Shape;3262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63" name="Google Shape;3263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67" name="Google Shape;3267;p13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3268" name="Google Shape;3268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0" name="Google Shape;3270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71" name="Google Shape;3271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75" name="Google Shape;3275;p13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3276" name="Google Shape;3276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8" name="Google Shape;3278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79" name="Google Shape;3279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83" name="Google Shape;3283;p13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3284" name="Google Shape;3284;p1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1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86" name="Google Shape;3286;p1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87" name="Google Shape;3287;p1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1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1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1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291" name="Google Shape;3291;p13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2" name="Google Shape;3292;p13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3293" name="Google Shape;3293;p13"/>
          <p:cNvSpPr/>
          <p:nvPr/>
        </p:nvSpPr>
        <p:spPr>
          <a:xfrm>
            <a:off x="7609678" y="2450304"/>
            <a:ext cx="351919" cy="20816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4" name="Google Shape;3294;p13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3295" name="Google Shape;3295;p13"/>
          <p:cNvSpPr/>
          <p:nvPr/>
        </p:nvSpPr>
        <p:spPr>
          <a:xfrm>
            <a:off x="7673752" y="2444163"/>
            <a:ext cx="298167" cy="3873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6" name="Google Shape;3296;p13"/>
          <p:cNvSpPr/>
          <p:nvPr/>
        </p:nvSpPr>
        <p:spPr>
          <a:xfrm>
            <a:off x="7606562" y="2443848"/>
            <a:ext cx="82770" cy="161243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7" name="Google Shape;3297;p13"/>
          <p:cNvSpPr/>
          <p:nvPr/>
        </p:nvSpPr>
        <p:spPr>
          <a:xfrm>
            <a:off x="7880579" y="2472664"/>
            <a:ext cx="89197" cy="18612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8" name="Google Shape;3298;p13"/>
          <p:cNvSpPr/>
          <p:nvPr/>
        </p:nvSpPr>
        <p:spPr>
          <a:xfrm>
            <a:off x="7605588" y="2596902"/>
            <a:ext cx="327185" cy="6282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9" name="Google Shape;3299;p13"/>
          <p:cNvSpPr/>
          <p:nvPr/>
        </p:nvSpPr>
        <p:spPr>
          <a:xfrm>
            <a:off x="7890512" y="2474238"/>
            <a:ext cx="83549" cy="18690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Google Shape;3300;p13"/>
          <p:cNvSpPr/>
          <p:nvPr/>
        </p:nvSpPr>
        <p:spPr>
          <a:xfrm>
            <a:off x="7605977" y="2605248"/>
            <a:ext cx="290961" cy="6204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1" name="Google Shape;3301;p13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3302" name="Google Shape;3302;p13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13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4" name="Google Shape;3304;p13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13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13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13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8" name="Google Shape;3308;p13"/>
          <p:cNvSpPr/>
          <p:nvPr/>
        </p:nvSpPr>
        <p:spPr>
          <a:xfrm>
            <a:off x="7770154" y="2677051"/>
            <a:ext cx="119578" cy="80936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9" name="Google Shape;3309;p13"/>
          <p:cNvSpPr/>
          <p:nvPr/>
        </p:nvSpPr>
        <p:spPr>
          <a:xfrm>
            <a:off x="7464976" y="2683507"/>
            <a:ext cx="305957" cy="738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0" name="Google Shape;3310;p13"/>
          <p:cNvSpPr/>
          <p:nvPr/>
        </p:nvSpPr>
        <p:spPr>
          <a:xfrm>
            <a:off x="7465171" y="2669965"/>
            <a:ext cx="3311" cy="1495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1" name="Google Shape;3311;p13"/>
          <p:cNvSpPr/>
          <p:nvPr/>
        </p:nvSpPr>
        <p:spPr>
          <a:xfrm>
            <a:off x="7465366" y="2609027"/>
            <a:ext cx="142170" cy="61883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2" name="Google Shape;3312;p13"/>
          <p:cNvSpPr/>
          <p:nvPr/>
        </p:nvSpPr>
        <p:spPr>
          <a:xfrm>
            <a:off x="7474909" y="2673115"/>
            <a:ext cx="290182" cy="7101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3" name="Google Shape;3313;p13"/>
          <p:cNvSpPr/>
          <p:nvPr/>
        </p:nvSpPr>
        <p:spPr>
          <a:xfrm rot="10800000" flipH="1">
            <a:off x="7764701" y="2668076"/>
            <a:ext cx="118410" cy="73535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4" name="Google Shape;3314;p13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Google Shape;3315;p13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Google Shape;3316;p13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7" name="Google Shape;3317;p13"/>
          <p:cNvSpPr/>
          <p:nvPr/>
        </p:nvSpPr>
        <p:spPr>
          <a:xfrm>
            <a:off x="7605388" y="3489299"/>
            <a:ext cx="230764" cy="155883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8" name="Google Shape;3318;p13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13"/>
          <p:cNvSpPr/>
          <p:nvPr/>
        </p:nvSpPr>
        <p:spPr>
          <a:xfrm>
            <a:off x="7647403" y="3484701"/>
            <a:ext cx="195517" cy="2900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0" name="Google Shape;3320;p13"/>
          <p:cNvSpPr/>
          <p:nvPr/>
        </p:nvSpPr>
        <p:spPr>
          <a:xfrm>
            <a:off x="7603345" y="3484465"/>
            <a:ext cx="54275" cy="12074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1" name="Google Shape;3321;p13"/>
          <p:cNvSpPr/>
          <p:nvPr/>
        </p:nvSpPr>
        <p:spPr>
          <a:xfrm>
            <a:off x="7783026" y="3506043"/>
            <a:ext cx="58489" cy="139375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2" name="Google Shape;3322;p13"/>
          <p:cNvSpPr/>
          <p:nvPr/>
        </p:nvSpPr>
        <p:spPr>
          <a:xfrm>
            <a:off x="7602706" y="3599078"/>
            <a:ext cx="214545" cy="4704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3" name="Google Shape;3323;p13"/>
          <p:cNvSpPr/>
          <p:nvPr/>
        </p:nvSpPr>
        <p:spPr>
          <a:xfrm>
            <a:off x="7789539" y="3507222"/>
            <a:ext cx="54786" cy="139965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4" name="Google Shape;3324;p13"/>
          <p:cNvSpPr/>
          <p:nvPr/>
        </p:nvSpPr>
        <p:spPr>
          <a:xfrm>
            <a:off x="7602962" y="3605327"/>
            <a:ext cx="190792" cy="4645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5" name="Google Shape;3325;p13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3326" name="Google Shape;3326;p13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13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8" name="Google Shape;3328;p13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9" name="Google Shape;3329;p13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0" name="Google Shape;3330;p13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1" name="Google Shape;3331;p13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2" name="Google Shape;3332;p13"/>
          <p:cNvSpPr/>
          <p:nvPr/>
        </p:nvSpPr>
        <p:spPr>
          <a:xfrm>
            <a:off x="7710617" y="3659096"/>
            <a:ext cx="78411" cy="60608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3" name="Google Shape;3333;p13"/>
          <p:cNvSpPr/>
          <p:nvPr/>
        </p:nvSpPr>
        <p:spPr>
          <a:xfrm>
            <a:off x="7510503" y="3663931"/>
            <a:ext cx="200625" cy="5530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4" name="Google Shape;3334;p13"/>
          <p:cNvSpPr/>
          <p:nvPr/>
        </p:nvSpPr>
        <p:spPr>
          <a:xfrm>
            <a:off x="7510631" y="3653790"/>
            <a:ext cx="2171" cy="112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5" name="Google Shape;3335;p13"/>
          <p:cNvSpPr/>
          <p:nvPr/>
        </p:nvSpPr>
        <p:spPr>
          <a:xfrm>
            <a:off x="7510758" y="3608157"/>
            <a:ext cx="93225" cy="46340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6" name="Google Shape;3336;p13"/>
          <p:cNvSpPr/>
          <p:nvPr/>
        </p:nvSpPr>
        <p:spPr>
          <a:xfrm>
            <a:off x="7517016" y="3656149"/>
            <a:ext cx="190281" cy="5318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7" name="Google Shape;3337;p13"/>
          <p:cNvSpPr/>
          <p:nvPr/>
        </p:nvSpPr>
        <p:spPr>
          <a:xfrm rot="10800000" flipH="1">
            <a:off x="7707042" y="3652375"/>
            <a:ext cx="77645" cy="5506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8" name="Google Shape;3338;p13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3339" name="Google Shape;3339;p13"/>
          <p:cNvSpPr/>
          <p:nvPr/>
        </p:nvSpPr>
        <p:spPr>
          <a:xfrm flipH="1">
            <a:off x="8145217" y="3599942"/>
            <a:ext cx="169400" cy="15675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0" name="Google Shape;3340;p13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p13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3342" name="Google Shape;3342;p13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13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13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13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6" name="Google Shape;3346;p13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47" name="Google Shape;3347;p13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3348" name="Google Shape;3348;p13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p13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50" name="Google Shape;3350;p13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51" name="Google Shape;3351;p13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3352" name="Google Shape;3352;p13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3" name="Google Shape;3353;p13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54" name="Google Shape;3354;p13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13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56" name="Google Shape;3356;p13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3357" name="Google Shape;3357;p13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8" name="Google Shape;3358;p13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59" name="Google Shape;3359;p13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0" name="Google Shape;3360;p13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3361" name="Google Shape;3361;p13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2" name="Google Shape;3362;p13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63" name="Google Shape;3363;p13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13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5" name="Google Shape;3365;p13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6" name="Google Shape;3366;p13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13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8" name="Google Shape;3368;p13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13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13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13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13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13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4" name="Google Shape;3374;p13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375" name="Google Shape;3375;p13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6" name="Google Shape;3376;p13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7" name="Google Shape;3377;p13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13"/>
          <p:cNvSpPr/>
          <p:nvPr/>
        </p:nvSpPr>
        <p:spPr>
          <a:xfrm>
            <a:off x="9300597" y="5923494"/>
            <a:ext cx="204043" cy="157052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9" name="Google Shape;3379;p13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3380" name="Google Shape;3380;p13"/>
          <p:cNvSpPr/>
          <p:nvPr/>
        </p:nvSpPr>
        <p:spPr>
          <a:xfrm>
            <a:off x="9337747" y="5918861"/>
            <a:ext cx="172878" cy="29225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1" name="Google Shape;3381;p13"/>
          <p:cNvSpPr/>
          <p:nvPr/>
        </p:nvSpPr>
        <p:spPr>
          <a:xfrm>
            <a:off x="9298791" y="5918624"/>
            <a:ext cx="47990" cy="12165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2" name="Google Shape;3382;p13"/>
          <p:cNvSpPr/>
          <p:nvPr/>
        </p:nvSpPr>
        <p:spPr>
          <a:xfrm>
            <a:off x="9457666" y="5940364"/>
            <a:ext cx="51716" cy="14042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3" name="Google Shape;3383;p13"/>
          <p:cNvSpPr/>
          <p:nvPr/>
        </p:nvSpPr>
        <p:spPr>
          <a:xfrm>
            <a:off x="9298226" y="6034096"/>
            <a:ext cx="189702" cy="4740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4" name="Google Shape;3384;p13"/>
          <p:cNvSpPr/>
          <p:nvPr/>
        </p:nvSpPr>
        <p:spPr>
          <a:xfrm>
            <a:off x="9463425" y="5941552"/>
            <a:ext cx="48442" cy="141014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5" name="Google Shape;3385;p13"/>
          <p:cNvSpPr/>
          <p:nvPr/>
        </p:nvSpPr>
        <p:spPr>
          <a:xfrm>
            <a:off x="9298452" y="6040392"/>
            <a:ext cx="168700" cy="46807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6" name="Google Shape;3386;p13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3387" name="Google Shape;3387;p13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8" name="Google Shape;3388;p13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13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0" name="Google Shape;3390;p13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1" name="Google Shape;3391;p13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2" name="Google Shape;3392;p13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3" name="Google Shape;3393;p13"/>
          <p:cNvSpPr/>
          <p:nvPr/>
        </p:nvSpPr>
        <p:spPr>
          <a:xfrm>
            <a:off x="9393642" y="6094565"/>
            <a:ext cx="69332" cy="6106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4" name="Google Shape;3394;p13"/>
          <p:cNvSpPr/>
          <p:nvPr/>
        </p:nvSpPr>
        <p:spPr>
          <a:xfrm>
            <a:off x="9216699" y="6099436"/>
            <a:ext cx="177394" cy="5571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5" name="Google Shape;3395;p13"/>
          <p:cNvSpPr/>
          <p:nvPr/>
        </p:nvSpPr>
        <p:spPr>
          <a:xfrm>
            <a:off x="9216812" y="6089219"/>
            <a:ext cx="1920" cy="11286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6" name="Google Shape;3396;p13"/>
          <p:cNvSpPr/>
          <p:nvPr/>
        </p:nvSpPr>
        <p:spPr>
          <a:xfrm>
            <a:off x="9216925" y="6043244"/>
            <a:ext cx="82430" cy="46688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7" name="Google Shape;3397;p13"/>
          <p:cNvSpPr/>
          <p:nvPr/>
        </p:nvSpPr>
        <p:spPr>
          <a:xfrm>
            <a:off x="9222458" y="6091595"/>
            <a:ext cx="168248" cy="5357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8" name="Google Shape;3398;p13"/>
          <p:cNvSpPr/>
          <p:nvPr/>
        </p:nvSpPr>
        <p:spPr>
          <a:xfrm rot="10800000" flipH="1">
            <a:off x="9390480" y="6087793"/>
            <a:ext cx="68654" cy="554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9" name="Google Shape;3399;p13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400" name="Google Shape;3400;p13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1" name="Google Shape;3401;p13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2" name="Google Shape;3402;p13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403" name="Google Shape;3403;p13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4" name="Google Shape;3404;p13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05" name="Google Shape;3405;p13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6" name="Google Shape;3406;p13"/>
          <p:cNvSpPr/>
          <p:nvPr/>
        </p:nvSpPr>
        <p:spPr>
          <a:xfrm>
            <a:off x="9636557" y="5853324"/>
            <a:ext cx="210015" cy="129281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7" name="Google Shape;3407;p13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408" name="Google Shape;3408;p13"/>
          <p:cNvSpPr/>
          <p:nvPr/>
        </p:nvSpPr>
        <p:spPr>
          <a:xfrm>
            <a:off x="9674794" y="5849510"/>
            <a:ext cx="177937" cy="2405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9" name="Google Shape;3409;p13"/>
          <p:cNvSpPr/>
          <p:nvPr/>
        </p:nvSpPr>
        <p:spPr>
          <a:xfrm>
            <a:off x="9634698" y="5849315"/>
            <a:ext cx="49395" cy="100139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0" name="Google Shape;3410;p13"/>
          <p:cNvSpPr/>
          <p:nvPr/>
        </p:nvSpPr>
        <p:spPr>
          <a:xfrm>
            <a:off x="9798223" y="5867211"/>
            <a:ext cx="53230" cy="115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1" name="Google Shape;3411;p13"/>
          <p:cNvSpPr/>
          <p:nvPr/>
        </p:nvSpPr>
        <p:spPr>
          <a:xfrm>
            <a:off x="9634116" y="5944369"/>
            <a:ext cx="195254" cy="39019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2" name="Google Shape;3412;p13"/>
          <p:cNvSpPr/>
          <p:nvPr/>
        </p:nvSpPr>
        <p:spPr>
          <a:xfrm>
            <a:off x="9804150" y="5868189"/>
            <a:ext cx="49860" cy="11607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3" name="Google Shape;3413;p13"/>
          <p:cNvSpPr/>
          <p:nvPr/>
        </p:nvSpPr>
        <p:spPr>
          <a:xfrm>
            <a:off x="9634349" y="5949552"/>
            <a:ext cx="173637" cy="38530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4" name="Google Shape;3414;p13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3415" name="Google Shape;3415;p13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6" name="Google Shape;3416;p13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7" name="Google Shape;3417;p13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8" name="Google Shape;3418;p13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9" name="Google Shape;3419;p13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Google Shape;3420;p13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1" name="Google Shape;3421;p13"/>
          <p:cNvSpPr/>
          <p:nvPr/>
        </p:nvSpPr>
        <p:spPr>
          <a:xfrm>
            <a:off x="9732325" y="5994145"/>
            <a:ext cx="71361" cy="50265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2" name="Google Shape;3422;p13"/>
          <p:cNvSpPr/>
          <p:nvPr/>
        </p:nvSpPr>
        <p:spPr>
          <a:xfrm>
            <a:off x="9550204" y="5998154"/>
            <a:ext cx="182586" cy="4586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3" name="Google Shape;3423;p13"/>
          <p:cNvSpPr/>
          <p:nvPr/>
        </p:nvSpPr>
        <p:spPr>
          <a:xfrm>
            <a:off x="9550320" y="5989744"/>
            <a:ext cx="1976" cy="9290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4" name="Google Shape;3424;p13"/>
          <p:cNvSpPr/>
          <p:nvPr/>
        </p:nvSpPr>
        <p:spPr>
          <a:xfrm>
            <a:off x="9550436" y="5951899"/>
            <a:ext cx="84843" cy="3843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5" name="Google Shape;3425;p13"/>
          <p:cNvSpPr/>
          <p:nvPr/>
        </p:nvSpPr>
        <p:spPr>
          <a:xfrm>
            <a:off x="9556131" y="5991700"/>
            <a:ext cx="173172" cy="4410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6" name="Google Shape;3426;p13"/>
          <p:cNvSpPr/>
          <p:nvPr/>
        </p:nvSpPr>
        <p:spPr>
          <a:xfrm rot="10800000" flipH="1">
            <a:off x="9729071" y="5988571"/>
            <a:ext cx="70663" cy="4566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7" name="Google Shape;3427;p13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3428" name="Google Shape;3428;p13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9" name="Google Shape;3429;p13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13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1" name="Google Shape;3431;p13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2" name="Google Shape;3432;p13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3" name="Google Shape;3433;p13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3434" name="Google Shape;3434;p13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5" name="Google Shape;3435;p13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36" name="Google Shape;3436;p13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7" name="Google Shape;3437;p13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3438" name="Google Shape;3438;p13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9" name="Google Shape;3439;p13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40" name="Google Shape;3440;p13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13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2" name="Google Shape;3442;p13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3443" name="Google Shape;3443;p13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4" name="Google Shape;3444;p13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45" name="Google Shape;3445;p13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46" name="Google Shape;3446;p13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3447" name="Google Shape;3447;p13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8" name="Google Shape;3448;p13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49" name="Google Shape;3449;p13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13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1" name="Google Shape;3451;p13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2" name="Google Shape;3452;p13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13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4" name="Google Shape;3454;p13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13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13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13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13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13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0" name="Google Shape;3460;p13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3461" name="Google Shape;3461;p13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2" name="Google Shape;3462;p13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3" name="Google Shape;3463;p13"/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lt1">
              <a:alpha val="674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4" name="Google Shape;3464;p13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3465" name="Google Shape;3465;p13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3466" name="Google Shape;3466;p13" descr="cell_tower_radiation copy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467" name="Google Shape;3467;p13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468" name="Google Shape;3468;p13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3469" name="Google Shape;3469;p13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0" name="Google Shape;3470;p13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1" name="Google Shape;3471;p13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2" name="Google Shape;3472;p13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3" name="Google Shape;3473;p13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4" name="Google Shape;3474;p13"/>
                <p:cNvCxnSpPr/>
                <p:nvPr/>
              </p:nvCxnSpPr>
              <p:spPr>
                <a:xfrm rot="10800000" flipH="1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5" name="Google Shape;3475;p13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6" name="Google Shape;3476;p13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7" name="Google Shape;3477;p13"/>
                <p:cNvCxnSpPr/>
                <p:nvPr/>
              </p:nvCxnSpPr>
              <p:spPr>
                <a:xfrm rot="10800000" flipH="1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8" name="Google Shape;3478;p13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9" name="Google Shape;3479;p13"/>
                <p:cNvCxnSpPr/>
                <p:nvPr/>
              </p:nvCxnSpPr>
              <p:spPr>
                <a:xfrm rot="10800000" flipH="1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80" name="Google Shape;3480;p13"/>
                <p:cNvCxnSpPr/>
                <p:nvPr/>
              </p:nvCxnSpPr>
              <p:spPr>
                <a:xfrm rot="10800000" flipH="1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81" name="Google Shape;3481;p13"/>
                <p:cNvCxnSpPr/>
                <p:nvPr/>
              </p:nvCxnSpPr>
              <p:spPr>
                <a:xfrm rot="10800000" flipH="1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82" name="Google Shape;3482;p13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83" name="Google Shape;3483;p13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84" name="Google Shape;3484;p13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3485" name="Google Shape;3485;p1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6" name="Google Shape;3486;p13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487" name="Google Shape;3487;p1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488" name="Google Shape;3488;p1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9" name="Google Shape;3489;p1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0" name="Google Shape;3490;p1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1" name="Google Shape;3491;p1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3492" name="Google Shape;3492;p13" descr="antenna_radiation_stylized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3" name="Google Shape;3493;p13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4" name="Google Shape;3494;p13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5" name="Google Shape;3495;p13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96" name="Google Shape;3496;p13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3497" name="Google Shape;3497;p13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98" name="Google Shape;3498;p13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3499" name="Google Shape;3499;p13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00" name="Google Shape;3500;p13"/>
                <p:cNvCxnSpPr/>
                <p:nvPr/>
              </p:nvCxnSpPr>
              <p:spPr>
                <a:xfrm rot="10800000" flipH="1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pic>
              <p:nvPicPr>
                <p:cNvPr id="3501" name="Google Shape;3501;p13" descr="antenna_radiation_stylized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502" name="Google Shape;3502;p13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3503" name="Google Shape;3503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04" name="Google Shape;3504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3505" name="Google Shape;3505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06" name="Google Shape;3506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07" name="Google Shape;3507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08" name="Google Shape;3508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09" name="Google Shape;3509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3510" name="Google Shape;3510;p13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11" name="Google Shape;3511;p13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512" name="Google Shape;3512;p13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3513" name="Google Shape;3513;p13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3514" name="Google Shape;3514;p1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5" name="Google Shape;3515;p13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516" name="Google Shape;3516;p1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517" name="Google Shape;3517;p1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8" name="Google Shape;3518;p1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9" name="Google Shape;3519;p1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0" name="Google Shape;3520;p1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521" name="Google Shape;3521;p13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522" name="Google Shape;3522;p13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523" name="Google Shape;3523;p13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524" name="Google Shape;3524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25" name="Google Shape;3525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26" name="Google Shape;3526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527" name="Google Shape;3527;p13"/>
            <p:cNvGrpSpPr/>
            <p:nvPr/>
          </p:nvGrpSpPr>
          <p:grpSpPr>
            <a:xfrm>
              <a:off x="7975881" y="4741266"/>
              <a:ext cx="2261559" cy="1245936"/>
              <a:chOff x="7948367" y="4775686"/>
              <a:chExt cx="2261559" cy="1245936"/>
            </a:xfrm>
          </p:grpSpPr>
          <p:cxnSp>
            <p:nvCxnSpPr>
              <p:cNvPr id="3528" name="Google Shape;3528;p13"/>
              <p:cNvCxnSpPr/>
              <p:nvPr/>
            </p:nvCxnSpPr>
            <p:spPr>
              <a:xfrm rot="5400000" flipH="1">
                <a:off x="9789609" y="5251739"/>
                <a:ext cx="388062" cy="756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29" name="Google Shape;3529;p13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30" name="Google Shape;3530;p13"/>
              <p:cNvCxnSpPr/>
              <p:nvPr/>
            </p:nvCxnSpPr>
            <p:spPr>
              <a:xfrm rot="10800000" flipH="1">
                <a:off x="8459425" y="5036562"/>
                <a:ext cx="404236" cy="20777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531" name="Google Shape;3531;p13"/>
              <p:cNvGrpSpPr/>
              <p:nvPr/>
            </p:nvGrpSpPr>
            <p:grpSpPr>
              <a:xfrm>
                <a:off x="7948367" y="4775686"/>
                <a:ext cx="2261559" cy="1245936"/>
                <a:chOff x="7948367" y="4775686"/>
                <a:chExt cx="2261559" cy="1245936"/>
              </a:xfrm>
            </p:grpSpPr>
            <p:cxnSp>
              <p:nvCxnSpPr>
                <p:cNvPr id="3532" name="Google Shape;3532;p13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3" name="Google Shape;3533;p13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4" name="Google Shape;3534;p13"/>
                <p:cNvCxnSpPr/>
                <p:nvPr/>
              </p:nvCxnSpPr>
              <p:spPr>
                <a:xfrm rot="10800000" flipH="1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5" name="Google Shape;3535;p13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6" name="Google Shape;3536;p13"/>
                <p:cNvCxnSpPr/>
                <p:nvPr/>
              </p:nvCxnSpPr>
              <p:spPr>
                <a:xfrm rot="10800000" flipH="1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7" name="Google Shape;3537;p13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8" name="Google Shape;3538;p13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39" name="Google Shape;3539;p13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540" name="Google Shape;3540;p13"/>
                <p:cNvCxnSpPr/>
                <p:nvPr/>
              </p:nvCxnSpPr>
              <p:spPr>
                <a:xfrm rot="5400000" flipH="1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pic>
              <p:nvPicPr>
                <p:cNvPr id="3541" name="Google Shape;3541;p13" descr="antenna_radiation_stylize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42" name="Google Shape;3542;p13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543" name="Google Shape;3543;p13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44" name="Google Shape;3544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45" name="Google Shape;3545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3546" name="Google Shape;3546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47" name="Google Shape;3547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8" name="Google Shape;3548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9" name="Google Shape;3549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0" name="Google Shape;3550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51" name="Google Shape;3551;p13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552" name="Google Shape;3552;p13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3" name="Google Shape;3553;p13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554" name="Google Shape;3554;p13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555" name="Google Shape;3555;p13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6" name="Google Shape;3556;p13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7" name="Google Shape;3557;p13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8" name="Google Shape;3558;p13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59" name="Google Shape;3559;p13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60" name="Google Shape;3560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61" name="Google Shape;3561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3562" name="Google Shape;3562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63" name="Google Shape;3563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64" name="Google Shape;3564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65" name="Google Shape;3565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66" name="Google Shape;3566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67" name="Google Shape;3567;p13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568" name="Google Shape;3568;p13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9" name="Google Shape;3569;p13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570" name="Google Shape;3570;p13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571" name="Google Shape;3571;p13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72" name="Google Shape;3572;p13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73" name="Google Shape;3573;p13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74" name="Google Shape;3574;p13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75" name="Google Shape;3575;p13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76" name="Google Shape;3576;p13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77" name="Google Shape;3577;p13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3578" name="Google Shape;3578;p13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79" name="Google Shape;3579;p13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80" name="Google Shape;3580;p13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81" name="Google Shape;3581;p13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82" name="Google Shape;3582;p13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3583" name="Google Shape;3583;p13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84" name="Google Shape;3584;p13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585" name="Google Shape;3585;p13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586" name="Google Shape;3586;p13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587" name="Google Shape;3587;p13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588" name="Google Shape;3588;p13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589" name="Google Shape;3589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90" name="Google Shape;3590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91" name="Google Shape;3591;p13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592" name="Google Shape;3592;p13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3593" name="Google Shape;3593;p1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4" name="Google Shape;3594;p13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595" name="Google Shape;3595;p1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596" name="Google Shape;3596;p1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7" name="Google Shape;3597;p1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8" name="Google Shape;3598;p1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9" name="Google Shape;3599;p1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3600" name="Google Shape;3600;p13"/>
          <p:cNvGrpSpPr/>
          <p:nvPr/>
        </p:nvGrpSpPr>
        <p:grpSpPr>
          <a:xfrm>
            <a:off x="7380480" y="1798646"/>
            <a:ext cx="4322982" cy="3949460"/>
            <a:chOff x="11448552" y="1676017"/>
            <a:chExt cx="4322982" cy="3949460"/>
          </a:xfrm>
        </p:grpSpPr>
        <p:sp>
          <p:nvSpPr>
            <p:cNvPr id="3601" name="Google Shape;3601;p13"/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13"/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13"/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13"/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13"/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13"/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13"/>
            <p:cNvSpPr/>
            <p:nvPr/>
          </p:nvSpPr>
          <p:spPr>
            <a:xfrm>
              <a:off x="13837523" y="5040395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13"/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13"/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13"/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13"/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13"/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13"/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13"/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13"/>
            <p:cNvSpPr/>
            <p:nvPr/>
          </p:nvSpPr>
          <p:spPr>
            <a:xfrm>
              <a:off x="14958491" y="4026029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6" name="Google Shape;3616;p13"/>
          <p:cNvSpPr txBox="1">
            <a:spLocks noGrp="1"/>
          </p:cNvSpPr>
          <p:nvPr>
            <p:ph type="body" idx="1"/>
          </p:nvPr>
        </p:nvSpPr>
        <p:spPr>
          <a:xfrm>
            <a:off x="839285" y="1424002"/>
            <a:ext cx="5823897" cy="263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i="1">
                <a:solidFill>
                  <a:srgbClr val="CC0000"/>
                </a:solidFill>
              </a:rPr>
              <a:t>Q: How to connect end systems to edge router?</a:t>
            </a:r>
            <a:endParaRPr/>
          </a:p>
          <a:p>
            <a:pPr marL="352425" lvl="0" indent="-222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residential access nets</a:t>
            </a:r>
            <a:endParaRPr/>
          </a:p>
          <a:p>
            <a:pPr marL="352425" lvl="0" indent="-222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institutional access networks (school, company)</a:t>
            </a:r>
            <a:endParaRPr/>
          </a:p>
          <a:p>
            <a:pPr marL="352425" lvl="0" indent="-222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mobile access networks (WiFi, 4G/5G)</a:t>
            </a:r>
            <a:endParaRPr sz="2400">
              <a:solidFill>
                <a:srgbClr val="FF0000"/>
              </a:solidFill>
            </a:endParaRPr>
          </a:p>
          <a:p>
            <a:pPr marL="174625" lvl="0" indent="0" algn="l" rtl="0">
              <a:lnSpc>
                <a:spcPct val="90000"/>
              </a:lnSpc>
              <a:spcBef>
                <a:spcPts val="172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617" name="Google Shape;3617;p13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17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Access networks: home networks</a:t>
            </a:r>
            <a:endParaRPr sz="5400" b="0"/>
          </a:p>
        </p:txBody>
      </p:sp>
      <p:sp>
        <p:nvSpPr>
          <p:cNvPr id="3624" name="Google Shape;3624;p17"/>
          <p:cNvSpPr/>
          <p:nvPr/>
        </p:nvSpPr>
        <p:spPr>
          <a:xfrm>
            <a:off x="2624905" y="154006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5" name="Google Shape;3625;p17"/>
          <p:cNvSpPr txBox="1"/>
          <p:nvPr/>
        </p:nvSpPr>
        <p:spPr>
          <a:xfrm>
            <a:off x="8542942" y="3493569"/>
            <a:ext cx="2897188" cy="722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to/from headend or central office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Google Shape;3626;p17"/>
          <p:cNvSpPr/>
          <p:nvPr/>
        </p:nvSpPr>
        <p:spPr>
          <a:xfrm>
            <a:off x="3059880" y="229412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7" name="Google Shape;3627;p17"/>
          <p:cNvGrpSpPr/>
          <p:nvPr/>
        </p:nvGrpSpPr>
        <p:grpSpPr>
          <a:xfrm>
            <a:off x="6158680" y="3633978"/>
            <a:ext cx="3000375" cy="361950"/>
            <a:chOff x="2434" y="2109"/>
            <a:chExt cx="1890" cy="228"/>
          </a:xfrm>
        </p:grpSpPr>
        <p:grpSp>
          <p:nvGrpSpPr>
            <p:cNvPr id="3628" name="Google Shape;3628;p17"/>
            <p:cNvGrpSpPr/>
            <p:nvPr/>
          </p:nvGrpSpPr>
          <p:grpSpPr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3629" name="Google Shape;3629;p17"/>
              <p:cNvSpPr/>
              <p:nvPr/>
            </p:nvSpPr>
            <p:spPr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BFBFBF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17"/>
              <p:cNvSpPr/>
              <p:nvPr/>
            </p:nvSpPr>
            <p:spPr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17"/>
              <p:cNvSpPr/>
              <p:nvPr/>
            </p:nvSpPr>
            <p:spPr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2" name="Google Shape;3632;p17"/>
              <p:cNvSpPr/>
              <p:nvPr/>
            </p:nvSpPr>
            <p:spPr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3" name="Google Shape;3633;p17"/>
              <p:cNvSpPr/>
              <p:nvPr/>
            </p:nvSpPr>
            <p:spPr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4" name="Google Shape;3634;p17"/>
              <p:cNvSpPr/>
              <p:nvPr/>
            </p:nvSpPr>
            <p:spPr>
              <a:xfrm rot="10800000" flipH="1">
                <a:off x="322" y="890"/>
                <a:ext cx="859" cy="1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635" name="Google Shape;3635;p17"/>
            <p:cNvCxnSpPr/>
            <p:nvPr/>
          </p:nvCxnSpPr>
          <p:spPr>
            <a:xfrm rot="10800000">
              <a:off x="3361" y="2258"/>
              <a:ext cx="96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6" name="Google Shape;3636;p17"/>
            <p:cNvCxnSpPr/>
            <p:nvPr/>
          </p:nvCxnSpPr>
          <p:spPr>
            <a:xfrm rot="10800000">
              <a:off x="2434" y="2261"/>
              <a:ext cx="288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3637" name="Google Shape;3637;p17"/>
          <p:cNvCxnSpPr/>
          <p:nvPr/>
        </p:nvCxnSpPr>
        <p:spPr>
          <a:xfrm rot="10800000">
            <a:off x="4306067" y="3845115"/>
            <a:ext cx="82232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38" name="Google Shape;3638;p17"/>
          <p:cNvGrpSpPr/>
          <p:nvPr/>
        </p:nvGrpSpPr>
        <p:grpSpPr>
          <a:xfrm>
            <a:off x="3685355" y="3265678"/>
            <a:ext cx="1068387" cy="820737"/>
            <a:chOff x="2967" y="478"/>
            <a:chExt cx="788" cy="625"/>
          </a:xfrm>
        </p:grpSpPr>
        <p:pic>
          <p:nvPicPr>
            <p:cNvPr id="3639" name="Google Shape;3639;p17" descr="access_point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0" name="Google Shape;3640;p17" descr="antenna_radiation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41" name="Google Shape;3641;p17"/>
          <p:cNvCxnSpPr/>
          <p:nvPr/>
        </p:nvCxnSpPr>
        <p:spPr>
          <a:xfrm rot="10800000">
            <a:off x="5632155" y="3109101"/>
            <a:ext cx="0" cy="46831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42" name="Google Shape;3642;p17"/>
          <p:cNvGrpSpPr/>
          <p:nvPr/>
        </p:nvGrpSpPr>
        <p:grpSpPr>
          <a:xfrm>
            <a:off x="7196905" y="4084827"/>
            <a:ext cx="2527300" cy="1298574"/>
            <a:chOff x="3355" y="2333"/>
            <a:chExt cx="1592" cy="818"/>
          </a:xfrm>
        </p:grpSpPr>
        <p:sp>
          <p:nvSpPr>
            <p:cNvPr id="3643" name="Google Shape;3643;p17"/>
            <p:cNvSpPr txBox="1"/>
            <p:nvPr/>
          </p:nvSpPr>
          <p:spPr>
            <a:xfrm>
              <a:off x="3355" y="2934"/>
              <a:ext cx="1592" cy="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cable or DSL modem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44" name="Google Shape;3644;p17"/>
            <p:cNvCxnSpPr/>
            <p:nvPr/>
          </p:nvCxnSpPr>
          <p:spPr>
            <a:xfrm>
              <a:off x="3449" y="2333"/>
              <a:ext cx="0" cy="59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645" name="Google Shape;3645;p17"/>
          <p:cNvGrpSpPr/>
          <p:nvPr/>
        </p:nvGrpSpPr>
        <p:grpSpPr>
          <a:xfrm>
            <a:off x="5931667" y="4076891"/>
            <a:ext cx="2593975" cy="1811338"/>
            <a:chOff x="2558" y="2328"/>
            <a:chExt cx="1634" cy="1141"/>
          </a:xfrm>
        </p:grpSpPr>
        <p:sp>
          <p:nvSpPr>
            <p:cNvPr id="3646" name="Google Shape;3646;p17"/>
            <p:cNvSpPr txBox="1"/>
            <p:nvPr/>
          </p:nvSpPr>
          <p:spPr>
            <a:xfrm>
              <a:off x="2558" y="3252"/>
              <a:ext cx="1634" cy="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router, firewall, NAT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47" name="Google Shape;3647;p17"/>
            <p:cNvCxnSpPr/>
            <p:nvPr/>
          </p:nvCxnSpPr>
          <p:spPr>
            <a:xfrm>
              <a:off x="2645" y="2328"/>
              <a:ext cx="0" cy="938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648" name="Google Shape;3648;p17"/>
          <p:cNvGrpSpPr/>
          <p:nvPr/>
        </p:nvGrpSpPr>
        <p:grpSpPr>
          <a:xfrm>
            <a:off x="5476055" y="4957952"/>
            <a:ext cx="2927350" cy="1425205"/>
            <a:chOff x="2062" y="2532"/>
            <a:chExt cx="1844" cy="1239"/>
          </a:xfrm>
        </p:grpSpPr>
        <p:cxnSp>
          <p:nvCxnSpPr>
            <p:cNvPr id="3649" name="Google Shape;3649;p17"/>
            <p:cNvCxnSpPr/>
            <p:nvPr/>
          </p:nvCxnSpPr>
          <p:spPr>
            <a:xfrm>
              <a:off x="2064" y="2532"/>
              <a:ext cx="0" cy="938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50" name="Google Shape;3650;p17"/>
            <p:cNvSpPr txBox="1"/>
            <p:nvPr/>
          </p:nvSpPr>
          <p:spPr>
            <a:xfrm>
              <a:off x="2062" y="3471"/>
              <a:ext cx="1844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wired Ethernet (1 Gbps)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1" name="Google Shape;3651;p17"/>
          <p:cNvGrpSpPr/>
          <p:nvPr/>
        </p:nvGrpSpPr>
        <p:grpSpPr>
          <a:xfrm>
            <a:off x="1907355" y="4107051"/>
            <a:ext cx="2354262" cy="2103436"/>
            <a:chOff x="23" y="2347"/>
            <a:chExt cx="1483" cy="1325"/>
          </a:xfrm>
        </p:grpSpPr>
        <p:cxnSp>
          <p:nvCxnSpPr>
            <p:cNvPr id="3652" name="Google Shape;3652;p17"/>
            <p:cNvCxnSpPr/>
            <p:nvPr/>
          </p:nvCxnSpPr>
          <p:spPr>
            <a:xfrm>
              <a:off x="1360" y="2347"/>
              <a:ext cx="0" cy="938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53" name="Google Shape;3653;p17"/>
            <p:cNvSpPr txBox="1"/>
            <p:nvPr/>
          </p:nvSpPr>
          <p:spPr>
            <a:xfrm>
              <a:off x="23" y="3300"/>
              <a:ext cx="1483" cy="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WiFi wireless access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point (54, 450 Mbps)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4" name="Google Shape;3654;p17"/>
          <p:cNvSpPr txBox="1"/>
          <p:nvPr/>
        </p:nvSpPr>
        <p:spPr>
          <a:xfrm>
            <a:off x="2285961" y="1599824"/>
            <a:ext cx="2569871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 and wired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5" name="Google Shape;3655;p17"/>
          <p:cNvGrpSpPr/>
          <p:nvPr/>
        </p:nvGrpSpPr>
        <p:grpSpPr>
          <a:xfrm>
            <a:off x="3255142" y="2335403"/>
            <a:ext cx="733425" cy="758825"/>
            <a:chOff x="2751" y="1851"/>
            <a:chExt cx="462" cy="478"/>
          </a:xfrm>
        </p:grpSpPr>
        <p:pic>
          <p:nvPicPr>
            <p:cNvPr id="3656" name="Google Shape;3656;p17" descr="iphone_stylized_sma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7" name="Google Shape;3657;p17" descr="antenna_radiation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58" name="Google Shape;3658;p17"/>
          <p:cNvCxnSpPr/>
          <p:nvPr/>
        </p:nvCxnSpPr>
        <p:spPr>
          <a:xfrm>
            <a:off x="5632155" y="4054099"/>
            <a:ext cx="2" cy="2251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59" name="Google Shape;3659;p17"/>
          <p:cNvSpPr/>
          <p:nvPr/>
        </p:nvSpPr>
        <p:spPr>
          <a:xfrm>
            <a:off x="3151955" y="3382613"/>
            <a:ext cx="4895850" cy="81017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0" name="Google Shape;3660;p17"/>
          <p:cNvGrpSpPr/>
          <p:nvPr/>
        </p:nvGrpSpPr>
        <p:grpSpPr>
          <a:xfrm>
            <a:off x="1907354" y="3913382"/>
            <a:ext cx="1730376" cy="774701"/>
            <a:chOff x="23" y="2225"/>
            <a:chExt cx="1090" cy="488"/>
          </a:xfrm>
        </p:grpSpPr>
        <p:sp>
          <p:nvSpPr>
            <p:cNvPr id="3661" name="Google Shape;3661;p17"/>
            <p:cNvSpPr txBox="1"/>
            <p:nvPr/>
          </p:nvSpPr>
          <p:spPr>
            <a:xfrm>
              <a:off x="23" y="2357"/>
              <a:ext cx="1090" cy="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often combined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 single box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62" name="Google Shape;3662;p17"/>
            <p:cNvCxnSpPr/>
            <p:nvPr/>
          </p:nvCxnSpPr>
          <p:spPr>
            <a:xfrm rot="10800000" flipH="1">
              <a:off x="590" y="2225"/>
              <a:ext cx="238" cy="17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663" name="Google Shape;3663;p17"/>
          <p:cNvGrpSpPr/>
          <p:nvPr/>
        </p:nvGrpSpPr>
        <p:grpSpPr>
          <a:xfrm>
            <a:off x="4250505" y="1948053"/>
            <a:ext cx="954087" cy="1041265"/>
            <a:chOff x="877" y="1008"/>
            <a:chExt cx="2747" cy="2626"/>
          </a:xfrm>
        </p:grpSpPr>
        <p:pic>
          <p:nvPicPr>
            <p:cNvPr id="3664" name="Google Shape;3664;p17" descr="antenna_styliz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5" name="Google Shape;3665;p17" descr="laptop_keyboar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6" name="Google Shape;3666;p17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67" name="Google Shape;3667;p17" descr="screen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8" name="Google Shape;3668;p17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9" name="Google Shape;3669;p17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0" name="Google Shape;3670;p17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1" name="Google Shape;3671;p17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2" name="Google Shape;3672;p17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3" name="Google Shape;3673;p17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74" name="Google Shape;3674;p17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675" name="Google Shape;3675;p1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1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1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17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1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17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81" name="Google Shape;3681;p17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17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17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17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17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17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7" name="Google Shape;3687;p17"/>
          <p:cNvGrpSpPr/>
          <p:nvPr/>
        </p:nvGrpSpPr>
        <p:grpSpPr>
          <a:xfrm>
            <a:off x="5020442" y="2413190"/>
            <a:ext cx="1123950" cy="862013"/>
            <a:chOff x="-44" y="1473"/>
            <a:chExt cx="981" cy="1105"/>
          </a:xfrm>
        </p:grpSpPr>
        <p:pic>
          <p:nvPicPr>
            <p:cNvPr id="3688" name="Google Shape;3688;p17" descr="desktop_computer_stylized_medium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9" name="Google Shape;3689;p17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0" name="Google Shape;3690;p17"/>
          <p:cNvGrpSpPr/>
          <p:nvPr/>
        </p:nvGrpSpPr>
        <p:grpSpPr>
          <a:xfrm>
            <a:off x="4961705" y="4219765"/>
            <a:ext cx="849312" cy="712788"/>
            <a:chOff x="-44" y="1473"/>
            <a:chExt cx="981" cy="1105"/>
          </a:xfrm>
        </p:grpSpPr>
        <p:pic>
          <p:nvPicPr>
            <p:cNvPr id="3691" name="Google Shape;3691;p17" descr="desktop_computer_stylized_medium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2" name="Google Shape;3692;p17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3" name="Google Shape;3693;p17"/>
          <p:cNvGrpSpPr/>
          <p:nvPr/>
        </p:nvGrpSpPr>
        <p:grpSpPr>
          <a:xfrm>
            <a:off x="6357117" y="2089340"/>
            <a:ext cx="958850" cy="1276350"/>
            <a:chOff x="5806938" y="3011924"/>
            <a:chExt cx="347997" cy="396620"/>
          </a:xfrm>
        </p:grpSpPr>
        <p:pic>
          <p:nvPicPr>
            <p:cNvPr id="3694" name="Google Shape;3694;p17" descr="fridge2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5" name="Google Shape;3695;p17" descr="antenna_styliz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6" name="Google Shape;3696;p17"/>
          <p:cNvGrpSpPr/>
          <p:nvPr/>
        </p:nvGrpSpPr>
        <p:grpSpPr>
          <a:xfrm>
            <a:off x="5059243" y="3529374"/>
            <a:ext cx="1192203" cy="583857"/>
            <a:chOff x="7493876" y="2774731"/>
            <a:chExt cx="1481958" cy="894622"/>
          </a:xfrm>
        </p:grpSpPr>
        <p:sp>
          <p:nvSpPr>
            <p:cNvPr id="3697" name="Google Shape;3697;p1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9" name="Google Shape;3699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00" name="Google Shape;3700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1" name="Google Shape;3701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2" name="Google Shape;3702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3" name="Google Shape;3703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04" name="Google Shape;3704;p17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p18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Wireless access networks</a:t>
            </a:r>
            <a:endParaRPr sz="5400" b="0"/>
          </a:p>
        </p:txBody>
      </p:sp>
      <p:sp>
        <p:nvSpPr>
          <p:cNvPr id="3711" name="Google Shape;3711;p18"/>
          <p:cNvSpPr txBox="1"/>
          <p:nvPr/>
        </p:nvSpPr>
        <p:spPr>
          <a:xfrm>
            <a:off x="889001" y="1174398"/>
            <a:ext cx="9379606" cy="111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Shared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access network connects end system to router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9725" marR="0" lvl="0" indent="-2254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base station aka “access point”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2" name="Google Shape;3712;p18"/>
          <p:cNvGrpSpPr/>
          <p:nvPr/>
        </p:nvGrpSpPr>
        <p:grpSpPr>
          <a:xfrm>
            <a:off x="848711" y="2383154"/>
            <a:ext cx="4720964" cy="4020776"/>
            <a:chOff x="848711" y="2383154"/>
            <a:chExt cx="4720964" cy="4020776"/>
          </a:xfrm>
        </p:grpSpPr>
        <p:sp>
          <p:nvSpPr>
            <p:cNvPr id="3713" name="Google Shape;3713;p18"/>
            <p:cNvSpPr/>
            <p:nvPr/>
          </p:nvSpPr>
          <p:spPr>
            <a:xfrm>
              <a:off x="848711" y="2383154"/>
              <a:ext cx="4720964" cy="311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20"/>
                <a:buFont typeface="Noto Sans Symbols"/>
                <a:buNone/>
              </a:pPr>
              <a:r>
                <a:rPr lang="en-US" sz="2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Wireless local area networks </a:t>
              </a:r>
              <a:r>
                <a:rPr lang="en-US" sz="20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(WLANs)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1" indent="-2603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typically within or around building (~100 ft)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1" indent="-260350" algn="l" rtl="0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802.11b/g/n (WiFi): 11, 54, 450 Mbps transmission rate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14" name="Google Shape;3714;p18"/>
            <p:cNvGrpSpPr/>
            <p:nvPr/>
          </p:nvGrpSpPr>
          <p:grpSpPr>
            <a:xfrm>
              <a:off x="1457197" y="4740844"/>
              <a:ext cx="2487613" cy="1562100"/>
              <a:chOff x="2889" y="1631"/>
              <a:chExt cx="980" cy="743"/>
            </a:xfrm>
          </p:grpSpPr>
          <p:sp>
            <p:nvSpPr>
              <p:cNvPr id="3715" name="Google Shape;3715;p18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6" name="Google Shape;3716;p18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717" name="Google Shape;3717;p18"/>
            <p:cNvCxnSpPr/>
            <p:nvPr/>
          </p:nvCxnSpPr>
          <p:spPr>
            <a:xfrm>
              <a:off x="3123661" y="6082085"/>
              <a:ext cx="934073" cy="39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8" name="Google Shape;3718;p18"/>
            <p:cNvCxnSpPr/>
            <p:nvPr/>
          </p:nvCxnSpPr>
          <p:spPr>
            <a:xfrm rot="10800000" flipH="1">
              <a:off x="2501772" y="6010844"/>
              <a:ext cx="287338" cy="47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719" name="Google Shape;3719;p18"/>
            <p:cNvGrpSpPr/>
            <p:nvPr/>
          </p:nvGrpSpPr>
          <p:grpSpPr>
            <a:xfrm>
              <a:off x="2025522" y="5620319"/>
              <a:ext cx="863600" cy="588962"/>
              <a:chOff x="2967" y="478"/>
              <a:chExt cx="788" cy="625"/>
            </a:xfrm>
          </p:grpSpPr>
          <p:pic>
            <p:nvPicPr>
              <p:cNvPr id="3720" name="Google Shape;3720;p18" descr="access_point_stylized_sma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1" name="Google Shape;3721;p18" descr="antenna_radiation_styliz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22" name="Google Shape;3722;p18"/>
            <p:cNvGrpSpPr/>
            <p:nvPr/>
          </p:nvGrpSpPr>
          <p:grpSpPr>
            <a:xfrm>
              <a:off x="1939797" y="4851969"/>
              <a:ext cx="757238" cy="692031"/>
              <a:chOff x="877" y="1008"/>
              <a:chExt cx="2747" cy="2626"/>
            </a:xfrm>
          </p:grpSpPr>
          <p:pic>
            <p:nvPicPr>
              <p:cNvPr id="3723" name="Google Shape;3723;p18" descr="antenna_styliz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4" name="Google Shape;3724;p18" descr="laptop_keyboar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25" name="Google Shape;3725;p18"/>
              <p:cNvSpPr/>
              <p:nvPr/>
            </p:nvSpPr>
            <p:spPr>
              <a:xfrm>
                <a:off x="1753" y="1603"/>
                <a:ext cx="1807" cy="1322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726" name="Google Shape;3726;p18" descr="screen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27" name="Google Shape;3727;p18"/>
              <p:cNvSpPr/>
              <p:nvPr/>
            </p:nvSpPr>
            <p:spPr>
              <a:xfrm>
                <a:off x="2082" y="1564"/>
                <a:ext cx="153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18"/>
              <p:cNvSpPr/>
              <p:nvPr/>
            </p:nvSpPr>
            <p:spPr>
              <a:xfrm>
                <a:off x="1737" y="1562"/>
                <a:ext cx="425" cy="1024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18"/>
              <p:cNvSpPr/>
              <p:nvPr/>
            </p:nvSpPr>
            <p:spPr>
              <a:xfrm>
                <a:off x="3144" y="1745"/>
                <a:ext cx="458" cy="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18"/>
              <p:cNvSpPr/>
              <p:nvPr/>
            </p:nvSpPr>
            <p:spPr>
              <a:xfrm>
                <a:off x="1732" y="2534"/>
                <a:ext cx="1680" cy="399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18"/>
              <p:cNvSpPr/>
              <p:nvPr/>
            </p:nvSpPr>
            <p:spPr>
              <a:xfrm>
                <a:off x="3195" y="1755"/>
                <a:ext cx="429" cy="11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18"/>
              <p:cNvSpPr/>
              <p:nvPr/>
            </p:nvSpPr>
            <p:spPr>
              <a:xfrm>
                <a:off x="1734" y="2587"/>
                <a:ext cx="1494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33" name="Google Shape;3733;p18"/>
              <p:cNvGrpSpPr/>
              <p:nvPr/>
            </p:nvGrpSpPr>
            <p:grpSpPr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34" name="Google Shape;3734;p18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5" name="Google Shape;3735;p18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6" name="Google Shape;3736;p18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7" name="Google Shape;3737;p18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8" name="Google Shape;3738;p18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9" name="Google Shape;3739;p18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40" name="Google Shape;3740;p18"/>
              <p:cNvSpPr/>
              <p:nvPr/>
            </p:nvSpPr>
            <p:spPr>
              <a:xfrm>
                <a:off x="2577" y="3043"/>
                <a:ext cx="614" cy="514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1" name="Google Shape;3741;p18"/>
              <p:cNvSpPr/>
              <p:nvPr/>
            </p:nvSpPr>
            <p:spPr>
              <a:xfrm>
                <a:off x="1010" y="3084"/>
                <a:ext cx="1571" cy="46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2" name="Google Shape;3742;p18"/>
              <p:cNvSpPr/>
              <p:nvPr/>
            </p:nvSpPr>
            <p:spPr>
              <a:xfrm>
                <a:off x="1011" y="2998"/>
                <a:ext cx="17" cy="95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3" name="Google Shape;3743;p18"/>
              <p:cNvSpPr/>
              <p:nvPr/>
            </p:nvSpPr>
            <p:spPr>
              <a:xfrm>
                <a:off x="1012" y="2611"/>
                <a:ext cx="730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4" name="Google Shape;3744;p18"/>
              <p:cNvSpPr/>
              <p:nvPr/>
            </p:nvSpPr>
            <p:spPr>
              <a:xfrm>
                <a:off x="1061" y="3018"/>
                <a:ext cx="1490" cy="451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5" name="Google Shape;3745;p18"/>
              <p:cNvSpPr/>
              <p:nvPr/>
            </p:nvSpPr>
            <p:spPr>
              <a:xfrm rot="10800000" flipH="1">
                <a:off x="2549" y="2986"/>
                <a:ext cx="608" cy="46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46" name="Google Shape;3746;p18"/>
            <p:cNvSpPr txBox="1"/>
            <p:nvPr/>
          </p:nvSpPr>
          <p:spPr>
            <a:xfrm>
              <a:off x="3690431" y="6037217"/>
              <a:ext cx="121285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Internet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7" name="Google Shape;3747;p18"/>
            <p:cNvGrpSpPr/>
            <p:nvPr/>
          </p:nvGrpSpPr>
          <p:grpSpPr>
            <a:xfrm>
              <a:off x="2828797" y="4912294"/>
              <a:ext cx="636588" cy="879475"/>
              <a:chOff x="5806938" y="3011924"/>
              <a:chExt cx="347997" cy="396620"/>
            </a:xfrm>
          </p:grpSpPr>
          <p:pic>
            <p:nvPicPr>
              <p:cNvPr id="3748" name="Google Shape;3748;p18" descr="fridge2.png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9" name="Google Shape;3749;p18" descr="antenna_stylize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50" name="Google Shape;3750;p18"/>
            <p:cNvGrpSpPr/>
            <p:nvPr/>
          </p:nvGrpSpPr>
          <p:grpSpPr>
            <a:xfrm>
              <a:off x="2789999" y="5883655"/>
              <a:ext cx="686068" cy="362749"/>
              <a:chOff x="7493876" y="2774731"/>
              <a:chExt cx="1481958" cy="894622"/>
            </a:xfrm>
          </p:grpSpPr>
          <p:sp>
            <p:nvSpPr>
              <p:cNvPr id="3751" name="Google Shape;3751;p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2" name="Google Shape;3752;p1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53" name="Google Shape;3753;p1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754" name="Google Shape;3754;p1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5" name="Google Shape;3755;p1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6" name="Google Shape;3756;p1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7" name="Google Shape;3757;p1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3758" name="Google Shape;3758;p18"/>
          <p:cNvGrpSpPr/>
          <p:nvPr/>
        </p:nvGrpSpPr>
        <p:grpSpPr>
          <a:xfrm>
            <a:off x="6622327" y="1977830"/>
            <a:ext cx="5443549" cy="4198133"/>
            <a:chOff x="6622327" y="1977830"/>
            <a:chExt cx="5443549" cy="4198133"/>
          </a:xfrm>
        </p:grpSpPr>
        <p:sp>
          <p:nvSpPr>
            <p:cNvPr id="3759" name="Google Shape;3759;p18"/>
            <p:cNvSpPr/>
            <p:nvPr/>
          </p:nvSpPr>
          <p:spPr>
            <a:xfrm>
              <a:off x="6874928" y="4765952"/>
              <a:ext cx="2365994" cy="1410011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60" name="Google Shape;3760;p18"/>
            <p:cNvCxnSpPr/>
            <p:nvPr/>
          </p:nvCxnSpPr>
          <p:spPr>
            <a:xfrm>
              <a:off x="8360702" y="5771600"/>
              <a:ext cx="203294" cy="325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3761" name="Google Shape;3761;p18" descr="car_icon_small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427747" y="4780575"/>
              <a:ext cx="1157044" cy="221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62" name="Google Shape;3762;p18"/>
            <p:cNvGrpSpPr/>
            <p:nvPr/>
          </p:nvGrpSpPr>
          <p:grpSpPr>
            <a:xfrm>
              <a:off x="7435067" y="4550795"/>
              <a:ext cx="566627" cy="507604"/>
              <a:chOff x="2751" y="1851"/>
              <a:chExt cx="462" cy="478"/>
            </a:xfrm>
          </p:grpSpPr>
          <p:pic>
            <p:nvPicPr>
              <p:cNvPr id="3763" name="Google Shape;3763;p18" descr="iphone_stylized_small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4" name="Google Shape;3764;p18" descr="antenna_radiation_stylized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5" name="Google Shape;3765;p18"/>
            <p:cNvGrpSpPr/>
            <p:nvPr/>
          </p:nvGrpSpPr>
          <p:grpSpPr>
            <a:xfrm>
              <a:off x="8044949" y="4943509"/>
              <a:ext cx="622858" cy="831384"/>
              <a:chOff x="742" y="2409"/>
              <a:chExt cx="576" cy="881"/>
            </a:xfrm>
          </p:grpSpPr>
          <p:grpSp>
            <p:nvGrpSpPr>
              <p:cNvPr id="3766" name="Google Shape;3766;p18"/>
              <p:cNvGrpSpPr/>
              <p:nvPr/>
            </p:nvGrpSpPr>
            <p:grpSpPr>
              <a:xfrm>
                <a:off x="832" y="2643"/>
                <a:ext cx="376" cy="647"/>
                <a:chOff x="3130" y="3288"/>
                <a:chExt cx="410" cy="742"/>
              </a:xfrm>
            </p:grpSpPr>
            <p:cxnSp>
              <p:nvCxnSpPr>
                <p:cNvPr id="3767" name="Google Shape;3767;p18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68" name="Google Shape;3768;p18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69" name="Google Shape;3769;p18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0" name="Google Shape;3770;p18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1" name="Google Shape;3771;p18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2" name="Google Shape;3772;p18"/>
                <p:cNvCxnSpPr/>
                <p:nvPr/>
              </p:nvCxnSpPr>
              <p:spPr>
                <a:xfrm rot="10800000" flipH="1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3" name="Google Shape;3773;p18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4" name="Google Shape;3774;p18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5" name="Google Shape;3775;p18"/>
                <p:cNvCxnSpPr/>
                <p:nvPr/>
              </p:nvCxnSpPr>
              <p:spPr>
                <a:xfrm rot="10800000" flipH="1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6" name="Google Shape;3776;p18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7" name="Google Shape;3777;p18"/>
                <p:cNvCxnSpPr/>
                <p:nvPr/>
              </p:nvCxnSpPr>
              <p:spPr>
                <a:xfrm rot="10800000" flipH="1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8" name="Google Shape;3778;p18"/>
                <p:cNvCxnSpPr/>
                <p:nvPr/>
              </p:nvCxnSpPr>
              <p:spPr>
                <a:xfrm rot="10800000" flipH="1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9" name="Google Shape;3779;p18"/>
                <p:cNvCxnSpPr/>
                <p:nvPr/>
              </p:nvCxnSpPr>
              <p:spPr>
                <a:xfrm rot="10800000" flipH="1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80" name="Google Shape;3780;p18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81" name="Google Shape;3781;p18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pic>
            <p:nvPicPr>
              <p:cNvPr id="3782" name="Google Shape;3782;p18" descr="cell_tower_radiation copy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83" name="Google Shape;3783;p18"/>
              <p:cNvSpPr/>
              <p:nvPr/>
            </p:nvSpPr>
            <p:spPr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84" name="Google Shape;3784;p18"/>
            <p:cNvGrpSpPr/>
            <p:nvPr/>
          </p:nvGrpSpPr>
          <p:grpSpPr>
            <a:xfrm>
              <a:off x="7011178" y="5204622"/>
              <a:ext cx="728830" cy="544247"/>
              <a:chOff x="877" y="1008"/>
              <a:chExt cx="2747" cy="2626"/>
            </a:xfrm>
          </p:grpSpPr>
          <p:pic>
            <p:nvPicPr>
              <p:cNvPr id="3785" name="Google Shape;3785;p18" descr="antenna_stylized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86" name="Google Shape;3786;p18" descr="laptop_keyboard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87" name="Google Shape;3787;p18"/>
              <p:cNvSpPr/>
              <p:nvPr/>
            </p:nvSpPr>
            <p:spPr>
              <a:xfrm>
                <a:off x="1753" y="1603"/>
                <a:ext cx="1807" cy="1322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788" name="Google Shape;3788;p18" descr="screen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89" name="Google Shape;3789;p18"/>
              <p:cNvSpPr/>
              <p:nvPr/>
            </p:nvSpPr>
            <p:spPr>
              <a:xfrm>
                <a:off x="2082" y="1564"/>
                <a:ext cx="153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18"/>
              <p:cNvSpPr/>
              <p:nvPr/>
            </p:nvSpPr>
            <p:spPr>
              <a:xfrm>
                <a:off x="1737" y="1562"/>
                <a:ext cx="425" cy="1024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18"/>
              <p:cNvSpPr/>
              <p:nvPr/>
            </p:nvSpPr>
            <p:spPr>
              <a:xfrm>
                <a:off x="3144" y="1745"/>
                <a:ext cx="458" cy="118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18"/>
              <p:cNvSpPr/>
              <p:nvPr/>
            </p:nvSpPr>
            <p:spPr>
              <a:xfrm>
                <a:off x="1732" y="2534"/>
                <a:ext cx="1680" cy="399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18"/>
              <p:cNvSpPr/>
              <p:nvPr/>
            </p:nvSpPr>
            <p:spPr>
              <a:xfrm>
                <a:off x="3195" y="1755"/>
                <a:ext cx="429" cy="118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18"/>
              <p:cNvSpPr/>
              <p:nvPr/>
            </p:nvSpPr>
            <p:spPr>
              <a:xfrm>
                <a:off x="1734" y="2587"/>
                <a:ext cx="1494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95" name="Google Shape;3795;p18"/>
              <p:cNvGrpSpPr/>
              <p:nvPr/>
            </p:nvGrpSpPr>
            <p:grpSpPr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96" name="Google Shape;3796;p18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7" name="Google Shape;3797;p18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8" name="Google Shape;3798;p18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9" name="Google Shape;3799;p18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0" name="Google Shape;3800;p18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1" name="Google Shape;3801;p18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02" name="Google Shape;3802;p18"/>
              <p:cNvSpPr/>
              <p:nvPr/>
            </p:nvSpPr>
            <p:spPr>
              <a:xfrm>
                <a:off x="2577" y="3043"/>
                <a:ext cx="614" cy="514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18"/>
              <p:cNvSpPr/>
              <p:nvPr/>
            </p:nvSpPr>
            <p:spPr>
              <a:xfrm>
                <a:off x="1010" y="3084"/>
                <a:ext cx="1571" cy="46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18"/>
              <p:cNvSpPr/>
              <p:nvPr/>
            </p:nvSpPr>
            <p:spPr>
              <a:xfrm>
                <a:off x="1011" y="2998"/>
                <a:ext cx="17" cy="95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5" name="Google Shape;3805;p18"/>
              <p:cNvSpPr/>
              <p:nvPr/>
            </p:nvSpPr>
            <p:spPr>
              <a:xfrm>
                <a:off x="1012" y="2611"/>
                <a:ext cx="730" cy="393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6" name="Google Shape;3806;p18"/>
              <p:cNvSpPr/>
              <p:nvPr/>
            </p:nvSpPr>
            <p:spPr>
              <a:xfrm>
                <a:off x="1061" y="3018"/>
                <a:ext cx="1490" cy="451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7" name="Google Shape;3807;p18"/>
              <p:cNvSpPr/>
              <p:nvPr/>
            </p:nvSpPr>
            <p:spPr>
              <a:xfrm rot="10800000" flipH="1">
                <a:off x="2549" y="2986"/>
                <a:ext cx="608" cy="467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808" name="Google Shape;3808;p18"/>
            <p:cNvCxnSpPr/>
            <p:nvPr/>
          </p:nvCxnSpPr>
          <p:spPr>
            <a:xfrm>
              <a:off x="8933050" y="5885917"/>
              <a:ext cx="62934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809" name="Google Shape;3809;p18"/>
            <p:cNvSpPr txBox="1"/>
            <p:nvPr/>
          </p:nvSpPr>
          <p:spPr>
            <a:xfrm>
              <a:off x="9277842" y="5809251"/>
              <a:ext cx="1212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Internet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8"/>
            <p:cNvSpPr/>
            <p:nvPr/>
          </p:nvSpPr>
          <p:spPr>
            <a:xfrm>
              <a:off x="6622327" y="1977830"/>
              <a:ext cx="5443549" cy="2625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24384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56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342900" marR="0" lvl="0" indent="-342900" algn="l" rtl="0">
                <a:lnSpc>
                  <a:spcPct val="85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99"/>
                </a:buClr>
                <a:buSzPts val="1820"/>
                <a:buFont typeface="Noto Sans Symbols"/>
                <a:buNone/>
              </a:pPr>
              <a:r>
                <a:rPr lang="en-US" sz="2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Wide-area cellular access networks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1" indent="-249238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provided by mobile, cellular network operator (10’s km)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1" indent="-249238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10’s Mbps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1" indent="-249238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4G cellular networks (5G coming)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11" name="Google Shape;3811;p18"/>
            <p:cNvGrpSpPr/>
            <p:nvPr/>
          </p:nvGrpSpPr>
          <p:grpSpPr>
            <a:xfrm>
              <a:off x="8517156" y="5755545"/>
              <a:ext cx="499292" cy="246225"/>
              <a:chOff x="7493876" y="2774731"/>
              <a:chExt cx="1481958" cy="894622"/>
            </a:xfrm>
          </p:grpSpPr>
          <p:sp>
            <p:nvSpPr>
              <p:cNvPr id="3812" name="Google Shape;3812;p1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3" name="Google Shape;3813;p1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14" name="Google Shape;3814;p1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815" name="Google Shape;3815;p1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6" name="Google Shape;3816;p1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7" name="Google Shape;3817;p1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8" name="Google Shape;3818;p1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819" name="Google Shape;3819;p18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p19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86704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Access networks: enterprise networks</a:t>
            </a:r>
            <a:endParaRPr sz="5400" b="0"/>
          </a:p>
        </p:txBody>
      </p:sp>
      <p:sp>
        <p:nvSpPr>
          <p:cNvPr id="3826" name="Google Shape;3826;p19"/>
          <p:cNvSpPr txBox="1"/>
          <p:nvPr/>
        </p:nvSpPr>
        <p:spPr>
          <a:xfrm>
            <a:off x="1016188" y="3974373"/>
            <a:ext cx="10847590" cy="240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companies, universities,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338" marR="0" lvl="1" indent="-28733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mix of wired, wireless link technologies, connecting a mix of switches and routers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(we’ll cover differences shortly)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35013" marR="0" lvl="2" indent="-28733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Ethernet: wired access at 100Mbps, 1Gbps, 10Gbps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5013" marR="0" lvl="2" indent="-28733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WiFi: wireless access points at 11, 54, 450 Mbps 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7" name="Google Shape;3827;p19"/>
          <p:cNvCxnSpPr/>
          <p:nvPr/>
        </p:nvCxnSpPr>
        <p:spPr>
          <a:xfrm>
            <a:off x="4170166" y="2675819"/>
            <a:ext cx="0" cy="3065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8" name="Google Shape;3828;p19"/>
          <p:cNvCxnSpPr/>
          <p:nvPr/>
        </p:nvCxnSpPr>
        <p:spPr>
          <a:xfrm>
            <a:off x="4478096" y="2681014"/>
            <a:ext cx="0" cy="365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9" name="Google Shape;3829;p19"/>
          <p:cNvCxnSpPr/>
          <p:nvPr/>
        </p:nvCxnSpPr>
        <p:spPr>
          <a:xfrm rot="10800000">
            <a:off x="3726933" y="2663348"/>
            <a:ext cx="5120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30" name="Google Shape;3830;p19"/>
          <p:cNvCxnSpPr/>
          <p:nvPr/>
        </p:nvCxnSpPr>
        <p:spPr>
          <a:xfrm rot="10800000">
            <a:off x="3354851" y="2518893"/>
            <a:ext cx="78032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31" name="Google Shape;3831;p19"/>
          <p:cNvCxnSpPr/>
          <p:nvPr/>
        </p:nvCxnSpPr>
        <p:spPr>
          <a:xfrm rot="10800000">
            <a:off x="4296137" y="2114630"/>
            <a:ext cx="0" cy="3512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32" name="Google Shape;3832;p19"/>
          <p:cNvGrpSpPr/>
          <p:nvPr/>
        </p:nvGrpSpPr>
        <p:grpSpPr>
          <a:xfrm>
            <a:off x="4075687" y="1818447"/>
            <a:ext cx="641521" cy="410499"/>
            <a:chOff x="2967" y="478"/>
            <a:chExt cx="788" cy="625"/>
          </a:xfrm>
        </p:grpSpPr>
        <p:pic>
          <p:nvPicPr>
            <p:cNvPr id="3833" name="Google Shape;3833;p19" descr="access_point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4" name="Google Shape;3834;p19" descr="antenna_radiation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5" name="Google Shape;3835;p19"/>
          <p:cNvGrpSpPr/>
          <p:nvPr/>
        </p:nvGrpSpPr>
        <p:grpSpPr>
          <a:xfrm>
            <a:off x="4558577" y="1396516"/>
            <a:ext cx="457229" cy="468834"/>
            <a:chOff x="877" y="1008"/>
            <a:chExt cx="2747" cy="2626"/>
          </a:xfrm>
        </p:grpSpPr>
        <p:pic>
          <p:nvPicPr>
            <p:cNvPr id="3836" name="Google Shape;3836;p19" descr="antenna_styliz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7" name="Google Shape;3837;p19" descr="laptop_keyboar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8" name="Google Shape;3838;p19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39" name="Google Shape;3839;p19" descr="screen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0" name="Google Shape;3840;p19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19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19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19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19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19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46" name="Google Shape;3846;p19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847" name="Google Shape;3847;p19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8" name="Google Shape;3848;p19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9" name="Google Shape;3849;p19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0" name="Google Shape;3850;p19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1" name="Google Shape;3851;p19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2" name="Google Shape;3852;p19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53" name="Google Shape;3853;p19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19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19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19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19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19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9" name="Google Shape;3859;p19"/>
          <p:cNvGrpSpPr/>
          <p:nvPr/>
        </p:nvGrpSpPr>
        <p:grpSpPr>
          <a:xfrm>
            <a:off x="3434166" y="1579422"/>
            <a:ext cx="416406" cy="415102"/>
            <a:chOff x="877" y="1008"/>
            <a:chExt cx="2747" cy="2626"/>
          </a:xfrm>
        </p:grpSpPr>
        <p:pic>
          <p:nvPicPr>
            <p:cNvPr id="3860" name="Google Shape;3860;p19" descr="antenna_styliz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1" name="Google Shape;3861;p19" descr="laptop_keyboar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2" name="Google Shape;3862;p19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63" name="Google Shape;3863;p19" descr="screen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4" name="Google Shape;3864;p19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19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19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19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19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19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0" name="Google Shape;3870;p19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871" name="Google Shape;3871;p19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2" name="Google Shape;3872;p19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3" name="Google Shape;3873;p19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4" name="Google Shape;3874;p19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5" name="Google Shape;3875;p19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6" name="Google Shape;3876;p19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7" name="Google Shape;3877;p19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19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19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19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1" name="Google Shape;3881;p19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2" name="Google Shape;3882;p19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>
            <a:off x="3983542" y="1377810"/>
            <a:ext cx="466561" cy="408781"/>
            <a:chOff x="877" y="1008"/>
            <a:chExt cx="2747" cy="2626"/>
          </a:xfrm>
        </p:grpSpPr>
        <p:pic>
          <p:nvPicPr>
            <p:cNvPr id="3884" name="Google Shape;3884;p19" descr="antenna_styliz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5" name="Google Shape;3885;p19" descr="laptop_keyboar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6" name="Google Shape;3886;p19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87" name="Google Shape;3887;p19" descr="screen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8" name="Google Shape;3888;p19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9" name="Google Shape;3889;p19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0" name="Google Shape;3890;p19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1" name="Google Shape;3891;p19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2" name="Google Shape;3892;p19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3" name="Google Shape;3893;p19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94" name="Google Shape;3894;p19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895" name="Google Shape;3895;p19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19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19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19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9" name="Google Shape;3899;p19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0" name="Google Shape;3900;p19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01" name="Google Shape;3901;p19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19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19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19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19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19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07" name="Google Shape;3907;p19"/>
          <p:cNvCxnSpPr/>
          <p:nvPr/>
        </p:nvCxnSpPr>
        <p:spPr>
          <a:xfrm rot="10800000" flipH="1">
            <a:off x="4581905" y="1972254"/>
            <a:ext cx="1225888" cy="50195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08" name="Google Shape;3908;p19"/>
          <p:cNvCxnSpPr/>
          <p:nvPr/>
        </p:nvCxnSpPr>
        <p:spPr>
          <a:xfrm>
            <a:off x="5916269" y="2557345"/>
            <a:ext cx="0" cy="42712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09" name="Google Shape;3909;p19"/>
          <p:cNvCxnSpPr/>
          <p:nvPr/>
        </p:nvCxnSpPr>
        <p:spPr>
          <a:xfrm>
            <a:off x="6196205" y="2552149"/>
            <a:ext cx="0" cy="42712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10" name="Google Shape;3910;p19"/>
          <p:cNvGrpSpPr/>
          <p:nvPr/>
        </p:nvGrpSpPr>
        <p:grpSpPr>
          <a:xfrm>
            <a:off x="5797296" y="2957452"/>
            <a:ext cx="268272" cy="501952"/>
            <a:chOff x="4140" y="429"/>
            <a:chExt cx="1425" cy="2396"/>
          </a:xfrm>
        </p:grpSpPr>
        <p:sp>
          <p:nvSpPr>
            <p:cNvPr id="3911" name="Google Shape;3911;p19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19"/>
            <p:cNvSpPr/>
            <p:nvPr/>
          </p:nvSpPr>
          <p:spPr>
            <a:xfrm>
              <a:off x="4208" y="429"/>
              <a:ext cx="1047" cy="228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1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19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19"/>
            <p:cNvSpPr/>
            <p:nvPr/>
          </p:nvSpPr>
          <p:spPr>
            <a:xfrm>
              <a:off x="4214" y="692"/>
              <a:ext cx="595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16" name="Google Shape;3916;p19"/>
            <p:cNvGrpSpPr/>
            <p:nvPr/>
          </p:nvGrpSpPr>
          <p:grpSpPr>
            <a:xfrm>
              <a:off x="4747" y="667"/>
              <a:ext cx="583" cy="144"/>
              <a:chOff x="612" y="2567"/>
              <a:chExt cx="727" cy="138"/>
            </a:xfrm>
          </p:grpSpPr>
          <p:sp>
            <p:nvSpPr>
              <p:cNvPr id="3917" name="Google Shape;3917;p19"/>
              <p:cNvSpPr/>
              <p:nvPr/>
            </p:nvSpPr>
            <p:spPr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8" name="Google Shape;3918;p19"/>
              <p:cNvSpPr/>
              <p:nvPr/>
            </p:nvSpPr>
            <p:spPr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9" name="Google Shape;3919;p19"/>
            <p:cNvSpPr/>
            <p:nvPr/>
          </p:nvSpPr>
          <p:spPr>
            <a:xfrm>
              <a:off x="4227" y="1019"/>
              <a:ext cx="595" cy="45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0" name="Google Shape;3920;p19"/>
            <p:cNvGrpSpPr/>
            <p:nvPr/>
          </p:nvGrpSpPr>
          <p:grpSpPr>
            <a:xfrm>
              <a:off x="4747" y="995"/>
              <a:ext cx="583" cy="134"/>
              <a:chOff x="614" y="2569"/>
              <a:chExt cx="727" cy="139"/>
            </a:xfrm>
          </p:grpSpPr>
          <p:sp>
            <p:nvSpPr>
              <p:cNvPr id="3921" name="Google Shape;3921;p19"/>
              <p:cNvSpPr/>
              <p:nvPr/>
            </p:nvSpPr>
            <p:spPr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19"/>
              <p:cNvSpPr/>
              <p:nvPr/>
            </p:nvSpPr>
            <p:spPr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23" name="Google Shape;3923;p19"/>
            <p:cNvSpPr/>
            <p:nvPr/>
          </p:nvSpPr>
          <p:spPr>
            <a:xfrm>
              <a:off x="4214" y="1357"/>
              <a:ext cx="601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19"/>
            <p:cNvSpPr/>
            <p:nvPr/>
          </p:nvSpPr>
          <p:spPr>
            <a:xfrm>
              <a:off x="4227" y="1654"/>
              <a:ext cx="595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5" name="Google Shape;3925;p19"/>
            <p:cNvGrpSpPr/>
            <p:nvPr/>
          </p:nvGrpSpPr>
          <p:grpSpPr>
            <a:xfrm>
              <a:off x="4735" y="1629"/>
              <a:ext cx="582" cy="149"/>
              <a:chOff x="614" y="2570"/>
              <a:chExt cx="725" cy="137"/>
            </a:xfrm>
          </p:grpSpPr>
          <p:sp>
            <p:nvSpPr>
              <p:cNvPr id="3926" name="Google Shape;3926;p19"/>
              <p:cNvSpPr/>
              <p:nvPr/>
            </p:nvSpPr>
            <p:spPr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p19"/>
              <p:cNvSpPr/>
              <p:nvPr/>
            </p:nvSpPr>
            <p:spPr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28" name="Google Shape;3928;p19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9" name="Google Shape;3929;p19"/>
            <p:cNvGrpSpPr/>
            <p:nvPr/>
          </p:nvGrpSpPr>
          <p:grpSpPr>
            <a:xfrm>
              <a:off x="4741" y="1327"/>
              <a:ext cx="582" cy="139"/>
              <a:chOff x="616" y="2568"/>
              <a:chExt cx="725" cy="139"/>
            </a:xfrm>
          </p:grpSpPr>
          <p:sp>
            <p:nvSpPr>
              <p:cNvPr id="3930" name="Google Shape;3930;p19"/>
              <p:cNvSpPr/>
              <p:nvPr/>
            </p:nvSpPr>
            <p:spPr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1" name="Google Shape;3931;p19"/>
              <p:cNvSpPr/>
              <p:nvPr/>
            </p:nvSpPr>
            <p:spPr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32" name="Google Shape;3932;p19"/>
            <p:cNvSpPr/>
            <p:nvPr/>
          </p:nvSpPr>
          <p:spPr>
            <a:xfrm>
              <a:off x="5249" y="429"/>
              <a:ext cx="68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1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19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19"/>
            <p:cNvSpPr/>
            <p:nvPr/>
          </p:nvSpPr>
          <p:spPr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19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19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19"/>
            <p:cNvSpPr/>
            <p:nvPr/>
          </p:nvSpPr>
          <p:spPr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19"/>
            <p:cNvSpPr/>
            <p:nvPr/>
          </p:nvSpPr>
          <p:spPr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19"/>
            <p:cNvSpPr/>
            <p:nvPr/>
          </p:nvSpPr>
          <p:spPr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19"/>
            <p:cNvSpPr/>
            <p:nvPr/>
          </p:nvSpPr>
          <p:spPr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19"/>
            <p:cNvSpPr/>
            <p:nvPr/>
          </p:nvSpPr>
          <p:spPr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3" name="Google Shape;3943;p19"/>
          <p:cNvSpPr txBox="1"/>
          <p:nvPr/>
        </p:nvSpPr>
        <p:spPr>
          <a:xfrm>
            <a:off x="4764388" y="2906529"/>
            <a:ext cx="927409" cy="46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4" name="Google Shape;3944;p19"/>
          <p:cNvCxnSpPr/>
          <p:nvPr/>
        </p:nvCxnSpPr>
        <p:spPr>
          <a:xfrm>
            <a:off x="6439983" y="3178810"/>
            <a:ext cx="386079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45" name="Google Shape;3945;p19"/>
          <p:cNvSpPr txBox="1"/>
          <p:nvPr/>
        </p:nvSpPr>
        <p:spPr>
          <a:xfrm>
            <a:off x="6660355" y="2915882"/>
            <a:ext cx="1603958" cy="46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institutional mail,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servers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6" name="Google Shape;3946;p19"/>
          <p:cNvSpPr txBox="1"/>
          <p:nvPr/>
        </p:nvSpPr>
        <p:spPr>
          <a:xfrm>
            <a:off x="7268479" y="2511682"/>
            <a:ext cx="1719743" cy="26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institutional router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7" name="Google Shape;3947;p19"/>
          <p:cNvCxnSpPr/>
          <p:nvPr/>
        </p:nvCxnSpPr>
        <p:spPr>
          <a:xfrm>
            <a:off x="6585783" y="2140611"/>
            <a:ext cx="739499" cy="434401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8" name="Google Shape;3948;p19"/>
          <p:cNvCxnSpPr/>
          <p:nvPr/>
        </p:nvCxnSpPr>
        <p:spPr>
          <a:xfrm>
            <a:off x="6639438" y="1920292"/>
            <a:ext cx="713838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9" name="Google Shape;3949;p19"/>
          <p:cNvCxnSpPr/>
          <p:nvPr/>
        </p:nvCxnSpPr>
        <p:spPr>
          <a:xfrm>
            <a:off x="7396433" y="1918214"/>
            <a:ext cx="713838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950" name="Google Shape;3950;p19"/>
          <p:cNvCxnSpPr/>
          <p:nvPr/>
        </p:nvCxnSpPr>
        <p:spPr>
          <a:xfrm>
            <a:off x="6948534" y="1976411"/>
            <a:ext cx="369749" cy="217201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1" name="Google Shape;3951;p19"/>
          <p:cNvSpPr txBox="1"/>
          <p:nvPr/>
        </p:nvSpPr>
        <p:spPr>
          <a:xfrm>
            <a:off x="7321915" y="2109434"/>
            <a:ext cx="1612869" cy="65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 link 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 (Internet)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2" name="Google Shape;3952;p19"/>
          <p:cNvCxnSpPr/>
          <p:nvPr/>
        </p:nvCxnSpPr>
        <p:spPr>
          <a:xfrm>
            <a:off x="6202037" y="2116709"/>
            <a:ext cx="0" cy="1943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53" name="Google Shape;3953;p19"/>
          <p:cNvGrpSpPr/>
          <p:nvPr/>
        </p:nvGrpSpPr>
        <p:grpSpPr>
          <a:xfrm>
            <a:off x="6120389" y="2953295"/>
            <a:ext cx="268272" cy="501952"/>
            <a:chOff x="4140" y="429"/>
            <a:chExt cx="1425" cy="2396"/>
          </a:xfrm>
        </p:grpSpPr>
        <p:sp>
          <p:nvSpPr>
            <p:cNvPr id="3954" name="Google Shape;3954;p19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5" name="Google Shape;3955;p19"/>
            <p:cNvSpPr/>
            <p:nvPr/>
          </p:nvSpPr>
          <p:spPr>
            <a:xfrm>
              <a:off x="4208" y="429"/>
              <a:ext cx="1047" cy="228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1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19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19"/>
            <p:cNvSpPr/>
            <p:nvPr/>
          </p:nvSpPr>
          <p:spPr>
            <a:xfrm>
              <a:off x="4214" y="692"/>
              <a:ext cx="595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59" name="Google Shape;3959;p19"/>
            <p:cNvGrpSpPr/>
            <p:nvPr/>
          </p:nvGrpSpPr>
          <p:grpSpPr>
            <a:xfrm>
              <a:off x="4747" y="667"/>
              <a:ext cx="583" cy="144"/>
              <a:chOff x="612" y="2567"/>
              <a:chExt cx="727" cy="138"/>
            </a:xfrm>
          </p:grpSpPr>
          <p:sp>
            <p:nvSpPr>
              <p:cNvPr id="3960" name="Google Shape;3960;p19"/>
              <p:cNvSpPr/>
              <p:nvPr/>
            </p:nvSpPr>
            <p:spPr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1" name="Google Shape;3961;p19"/>
              <p:cNvSpPr/>
              <p:nvPr/>
            </p:nvSpPr>
            <p:spPr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2" name="Google Shape;3962;p19"/>
            <p:cNvSpPr/>
            <p:nvPr/>
          </p:nvSpPr>
          <p:spPr>
            <a:xfrm>
              <a:off x="4227" y="1019"/>
              <a:ext cx="595" cy="45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63" name="Google Shape;3963;p19"/>
            <p:cNvGrpSpPr/>
            <p:nvPr/>
          </p:nvGrpSpPr>
          <p:grpSpPr>
            <a:xfrm>
              <a:off x="4747" y="995"/>
              <a:ext cx="583" cy="134"/>
              <a:chOff x="614" y="2569"/>
              <a:chExt cx="727" cy="139"/>
            </a:xfrm>
          </p:grpSpPr>
          <p:sp>
            <p:nvSpPr>
              <p:cNvPr id="3964" name="Google Shape;3964;p19"/>
              <p:cNvSpPr/>
              <p:nvPr/>
            </p:nvSpPr>
            <p:spPr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5" name="Google Shape;3965;p19"/>
              <p:cNvSpPr/>
              <p:nvPr/>
            </p:nvSpPr>
            <p:spPr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6" name="Google Shape;3966;p19"/>
            <p:cNvSpPr/>
            <p:nvPr/>
          </p:nvSpPr>
          <p:spPr>
            <a:xfrm>
              <a:off x="4214" y="1357"/>
              <a:ext cx="601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19"/>
            <p:cNvSpPr/>
            <p:nvPr/>
          </p:nvSpPr>
          <p:spPr>
            <a:xfrm>
              <a:off x="4227" y="1654"/>
              <a:ext cx="595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68" name="Google Shape;3968;p19"/>
            <p:cNvGrpSpPr/>
            <p:nvPr/>
          </p:nvGrpSpPr>
          <p:grpSpPr>
            <a:xfrm>
              <a:off x="4735" y="1629"/>
              <a:ext cx="582" cy="149"/>
              <a:chOff x="614" y="2570"/>
              <a:chExt cx="725" cy="137"/>
            </a:xfrm>
          </p:grpSpPr>
          <p:sp>
            <p:nvSpPr>
              <p:cNvPr id="3969" name="Google Shape;3969;p19"/>
              <p:cNvSpPr/>
              <p:nvPr/>
            </p:nvSpPr>
            <p:spPr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0" name="Google Shape;3970;p19"/>
              <p:cNvSpPr/>
              <p:nvPr/>
            </p:nvSpPr>
            <p:spPr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71" name="Google Shape;3971;p19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72" name="Google Shape;3972;p19"/>
            <p:cNvGrpSpPr/>
            <p:nvPr/>
          </p:nvGrpSpPr>
          <p:grpSpPr>
            <a:xfrm>
              <a:off x="4741" y="1327"/>
              <a:ext cx="582" cy="139"/>
              <a:chOff x="616" y="2568"/>
              <a:chExt cx="725" cy="139"/>
            </a:xfrm>
          </p:grpSpPr>
          <p:sp>
            <p:nvSpPr>
              <p:cNvPr id="3973" name="Google Shape;3973;p19"/>
              <p:cNvSpPr/>
              <p:nvPr/>
            </p:nvSpPr>
            <p:spPr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4" name="Google Shape;3974;p19"/>
              <p:cNvSpPr/>
              <p:nvPr/>
            </p:nvSpPr>
            <p:spPr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75" name="Google Shape;3975;p19"/>
            <p:cNvSpPr/>
            <p:nvPr/>
          </p:nvSpPr>
          <p:spPr>
            <a:xfrm>
              <a:off x="5249" y="429"/>
              <a:ext cx="68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1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7" name="Google Shape;3977;p19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8" name="Google Shape;3978;p19"/>
            <p:cNvSpPr/>
            <p:nvPr/>
          </p:nvSpPr>
          <p:spPr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19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0" name="Google Shape;3980;p19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19"/>
            <p:cNvSpPr/>
            <p:nvPr/>
          </p:nvSpPr>
          <p:spPr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19"/>
            <p:cNvSpPr/>
            <p:nvPr/>
          </p:nvSpPr>
          <p:spPr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19"/>
            <p:cNvSpPr/>
            <p:nvPr/>
          </p:nvSpPr>
          <p:spPr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19"/>
            <p:cNvSpPr/>
            <p:nvPr/>
          </p:nvSpPr>
          <p:spPr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19"/>
            <p:cNvSpPr/>
            <p:nvPr/>
          </p:nvSpPr>
          <p:spPr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6" name="Google Shape;3986;p19"/>
          <p:cNvGrpSpPr/>
          <p:nvPr/>
        </p:nvGrpSpPr>
        <p:grpSpPr>
          <a:xfrm>
            <a:off x="2986268" y="2270516"/>
            <a:ext cx="531879" cy="435440"/>
            <a:chOff x="-44" y="1473"/>
            <a:chExt cx="981" cy="1105"/>
          </a:xfrm>
        </p:grpSpPr>
        <p:pic>
          <p:nvPicPr>
            <p:cNvPr id="3987" name="Google Shape;3987;p19" descr="desktop_computer_stylized_medium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8" name="Google Shape;3988;p1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9" name="Google Shape;3989;p19"/>
          <p:cNvGrpSpPr/>
          <p:nvPr/>
        </p:nvGrpSpPr>
        <p:grpSpPr>
          <a:xfrm>
            <a:off x="3275536" y="2564620"/>
            <a:ext cx="531879" cy="435441"/>
            <a:chOff x="-44" y="1473"/>
            <a:chExt cx="981" cy="1105"/>
          </a:xfrm>
        </p:grpSpPr>
        <p:pic>
          <p:nvPicPr>
            <p:cNvPr id="3990" name="Google Shape;3990;p19" descr="desktop_computer_stylized_medium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1" name="Google Shape;3991;p1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2" name="Google Shape;3992;p19"/>
          <p:cNvGrpSpPr/>
          <p:nvPr/>
        </p:nvGrpSpPr>
        <p:grpSpPr>
          <a:xfrm>
            <a:off x="3724601" y="2941863"/>
            <a:ext cx="531879" cy="435440"/>
            <a:chOff x="-44" y="1473"/>
            <a:chExt cx="981" cy="1105"/>
          </a:xfrm>
        </p:grpSpPr>
        <p:pic>
          <p:nvPicPr>
            <p:cNvPr id="3993" name="Google Shape;3993;p19" descr="desktop_computer_stylized_medium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4" name="Google Shape;3994;p1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5" name="Google Shape;3995;p19"/>
          <p:cNvGrpSpPr/>
          <p:nvPr/>
        </p:nvGrpSpPr>
        <p:grpSpPr>
          <a:xfrm>
            <a:off x="4145671" y="2951216"/>
            <a:ext cx="531879" cy="435441"/>
            <a:chOff x="-44" y="1473"/>
            <a:chExt cx="981" cy="1105"/>
          </a:xfrm>
        </p:grpSpPr>
        <p:pic>
          <p:nvPicPr>
            <p:cNvPr id="3996" name="Google Shape;3996;p19" descr="desktop_computer_stylized_medium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7" name="Google Shape;3997;p1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8" name="Google Shape;3998;p19"/>
          <p:cNvGrpSpPr/>
          <p:nvPr/>
        </p:nvGrpSpPr>
        <p:grpSpPr>
          <a:xfrm>
            <a:off x="5763477" y="1758396"/>
            <a:ext cx="875961" cy="382215"/>
            <a:chOff x="7493876" y="2774731"/>
            <a:chExt cx="1481958" cy="894622"/>
          </a:xfrm>
        </p:grpSpPr>
        <p:sp>
          <p:nvSpPr>
            <p:cNvPr id="3999" name="Google Shape;3999;p19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1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01" name="Google Shape;4001;p1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002" name="Google Shape;4002;p1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3" name="Google Shape;4003;p1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1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1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06" name="Google Shape;4006;p19"/>
          <p:cNvGrpSpPr/>
          <p:nvPr/>
        </p:nvGrpSpPr>
        <p:grpSpPr>
          <a:xfrm>
            <a:off x="5810083" y="2299755"/>
            <a:ext cx="881870" cy="312528"/>
            <a:chOff x="3668110" y="2448910"/>
            <a:chExt cx="3794234" cy="2165130"/>
          </a:xfrm>
        </p:grpSpPr>
        <p:sp>
          <p:nvSpPr>
            <p:cNvPr id="4007" name="Google Shape;4007;p19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8" name="Google Shape;4008;p19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/>
              <a:ahLst/>
              <a:cxnLst/>
              <a:rect l="l" t="t" r="r" b="b"/>
              <a:pathLst>
                <a:path w="3783724" h="1324303" extrusionOk="0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09" name="Google Shape;4009;p19"/>
            <p:cNvGrpSpPr/>
            <p:nvPr/>
          </p:nvGrpSpPr>
          <p:grpSpPr>
            <a:xfrm>
              <a:off x="3941376" y="2603243"/>
              <a:ext cx="3202061" cy="1066110"/>
              <a:chOff x="7939341" y="3037317"/>
              <a:chExt cx="897649" cy="353919"/>
            </a:xfrm>
          </p:grpSpPr>
          <p:sp>
            <p:nvSpPr>
              <p:cNvPr id="4010" name="Google Shape;4010;p19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19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19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19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014" name="Google Shape;4014;p19"/>
          <p:cNvCxnSpPr/>
          <p:nvPr/>
        </p:nvCxnSpPr>
        <p:spPr>
          <a:xfrm>
            <a:off x="4758032" y="2690368"/>
            <a:ext cx="369749" cy="217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5" name="Google Shape;4015;p19"/>
          <p:cNvCxnSpPr/>
          <p:nvPr/>
        </p:nvCxnSpPr>
        <p:spPr>
          <a:xfrm flipH="1">
            <a:off x="5214095" y="2587483"/>
            <a:ext cx="579702" cy="329439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16" name="Google Shape;4016;p19"/>
          <p:cNvGrpSpPr/>
          <p:nvPr/>
        </p:nvGrpSpPr>
        <p:grpSpPr>
          <a:xfrm>
            <a:off x="4009167" y="2420866"/>
            <a:ext cx="881870" cy="312528"/>
            <a:chOff x="3668110" y="2448910"/>
            <a:chExt cx="3794234" cy="2165130"/>
          </a:xfrm>
        </p:grpSpPr>
        <p:sp>
          <p:nvSpPr>
            <p:cNvPr id="4017" name="Google Shape;4017;p19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8" name="Google Shape;4018;p19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/>
              <a:ahLst/>
              <a:cxnLst/>
              <a:rect l="l" t="t" r="r" b="b"/>
              <a:pathLst>
                <a:path w="3783724" h="1324303" extrusionOk="0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19" name="Google Shape;4019;p19"/>
            <p:cNvGrpSpPr/>
            <p:nvPr/>
          </p:nvGrpSpPr>
          <p:grpSpPr>
            <a:xfrm>
              <a:off x="3941376" y="2603243"/>
              <a:ext cx="3202061" cy="1066110"/>
              <a:chOff x="7939341" y="3037317"/>
              <a:chExt cx="897649" cy="353919"/>
            </a:xfrm>
          </p:grpSpPr>
          <p:sp>
            <p:nvSpPr>
              <p:cNvPr id="4020" name="Google Shape;4020;p19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1" name="Google Shape;4021;p19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2" name="Google Shape;4022;p19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3" name="Google Shape;4023;p19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24" name="Google Shape;4024;p19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20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86704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-US" sz="5400" b="0"/>
              <a:t>Access networks: data center networks</a:t>
            </a:r>
            <a:endParaRPr sz="5400" b="0"/>
          </a:p>
        </p:txBody>
      </p:sp>
      <p:sp>
        <p:nvSpPr>
          <p:cNvPr id="4031" name="Google Shape;4031;p20"/>
          <p:cNvSpPr txBox="1"/>
          <p:nvPr/>
        </p:nvSpPr>
        <p:spPr>
          <a:xfrm>
            <a:off x="698688" y="1650273"/>
            <a:ext cx="6238140" cy="129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7338" marR="0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high-bandwidth links (10s to 100s Gbps) connect hundreds to thousands of servers together, and to Internet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2" name="Google Shape;4032;p20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3" name="Google Shape;4033;p20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4" name="Google Shape;4034;p20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5" name="Google Shape;4035;p20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6" name="Google Shape;4036;p20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7" name="Google Shape;4037;p20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8" name="Google Shape;4038;p20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9" name="Google Shape;4039;p20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0" name="Google Shape;4040;p20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1" name="Google Shape;4041;p20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4042" name="Google Shape;4042;p20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20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44" name="Google Shape;4044;p20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45" name="Google Shape;4045;p20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46" name="Google Shape;4046;p20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47" name="Google Shape;4047;p20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48" name="Google Shape;4048;p20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49" name="Google Shape;4049;p20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50" name="Google Shape;4050;p20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4051" name="Google Shape;4051;p20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20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53" name="Google Shape;4053;p20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54" name="Google Shape;4054;p20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55" name="Google Shape;4055;p20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56" name="Google Shape;4056;p20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57" name="Google Shape;4057;p20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58" name="Google Shape;4058;p20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59" name="Google Shape;4059;p20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0" name="Google Shape;4060;p20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1" name="Google Shape;4061;p20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2" name="Google Shape;4062;p20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3" name="Google Shape;4063;p20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4" name="Google Shape;4064;p20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5" name="Google Shape;4065;p20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6" name="Google Shape;4066;p20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7" name="Google Shape;4067;p20"/>
          <p:cNvCxnSpPr/>
          <p:nvPr/>
        </p:nvCxnSpPr>
        <p:spPr>
          <a:xfrm rot="10800000" flipH="1">
            <a:off x="10636897" y="3633421"/>
            <a:ext cx="335987" cy="3953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8" name="Google Shape;4068;p20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9" name="Google Shape;4069;p20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0" name="Google Shape;4070;p20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1" name="Google Shape;4071;p20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2" name="Google Shape;4072;p20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3" name="Google Shape;4073;p20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4" name="Google Shape;4074;p20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5" name="Google Shape;4075;p20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6" name="Google Shape;4076;p20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7" name="Google Shape;4077;p20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8" name="Google Shape;4078;p20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9" name="Google Shape;4079;p20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0" name="Google Shape;4080;p20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1" name="Google Shape;4081;p20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2" name="Google Shape;4082;p20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3" name="Google Shape;4083;p20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4" name="Google Shape;4084;p20"/>
          <p:cNvCxnSpPr/>
          <p:nvPr/>
        </p:nvCxnSpPr>
        <p:spPr>
          <a:xfrm rot="10800000" flipH="1">
            <a:off x="9378705" y="4113379"/>
            <a:ext cx="429324" cy="7056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5" name="Google Shape;4085;p20"/>
          <p:cNvCxnSpPr/>
          <p:nvPr/>
        </p:nvCxnSpPr>
        <p:spPr>
          <a:xfrm rot="10800000" flipH="1">
            <a:off x="8244554" y="4047456"/>
            <a:ext cx="969051" cy="3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6" name="Google Shape;4086;p20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7" name="Google Shape;4087;p20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4088" name="Google Shape;4088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90" name="Google Shape;4090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091" name="Google Shape;4091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95" name="Google Shape;4095;p20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4096" name="Google Shape;4096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98" name="Google Shape;4098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099" name="Google Shape;4099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20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4104" name="Google Shape;4104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06" name="Google Shape;4106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07" name="Google Shape;4107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8" name="Google Shape;4108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9" name="Google Shape;4109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0" name="Google Shape;4110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11" name="Google Shape;4111;p20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4112" name="Google Shape;4112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4" name="Google Shape;4114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5" name="Google Shape;4115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6" name="Google Shape;4116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7" name="Google Shape;4117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8" name="Google Shape;4118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19" name="Google Shape;4119;p20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4120" name="Google Shape;4120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2" name="Google Shape;4122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23" name="Google Shape;4123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4" name="Google Shape;4124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5" name="Google Shape;4125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6" name="Google Shape;4126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27" name="Google Shape;4127;p20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4128" name="Google Shape;4128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30" name="Google Shape;4130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31" name="Google Shape;4131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35" name="Google Shape;4135;p20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4136" name="Google Shape;4136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38" name="Google Shape;4138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39" name="Google Shape;4139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43" name="Google Shape;4143;p20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4144" name="Google Shape;4144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46" name="Google Shape;4146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47" name="Google Shape;4147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51" name="Google Shape;4151;p20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4152" name="Google Shape;4152;p20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2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54" name="Google Shape;4154;p2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55" name="Google Shape;4155;p2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2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2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2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159" name="Google Shape;4159;p20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0" name="Google Shape;4160;p20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4161" name="Google Shape;4161;p20"/>
          <p:cNvSpPr/>
          <p:nvPr/>
        </p:nvSpPr>
        <p:spPr>
          <a:xfrm>
            <a:off x="7609678" y="2450304"/>
            <a:ext cx="351919" cy="20816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2" name="Google Shape;4162;p20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4163" name="Google Shape;4163;p20"/>
          <p:cNvSpPr/>
          <p:nvPr/>
        </p:nvSpPr>
        <p:spPr>
          <a:xfrm>
            <a:off x="7673752" y="2444163"/>
            <a:ext cx="298167" cy="3873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4" name="Google Shape;4164;p20"/>
          <p:cNvSpPr/>
          <p:nvPr/>
        </p:nvSpPr>
        <p:spPr>
          <a:xfrm>
            <a:off x="7606562" y="2443848"/>
            <a:ext cx="82770" cy="161243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5" name="Google Shape;4165;p20"/>
          <p:cNvSpPr/>
          <p:nvPr/>
        </p:nvSpPr>
        <p:spPr>
          <a:xfrm>
            <a:off x="7880579" y="2472664"/>
            <a:ext cx="89197" cy="18612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6" name="Google Shape;4166;p20"/>
          <p:cNvSpPr/>
          <p:nvPr/>
        </p:nvSpPr>
        <p:spPr>
          <a:xfrm>
            <a:off x="7605588" y="2596902"/>
            <a:ext cx="327185" cy="6282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7" name="Google Shape;4167;p20"/>
          <p:cNvSpPr/>
          <p:nvPr/>
        </p:nvSpPr>
        <p:spPr>
          <a:xfrm>
            <a:off x="7890512" y="2474238"/>
            <a:ext cx="83549" cy="18690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8" name="Google Shape;4168;p20"/>
          <p:cNvSpPr/>
          <p:nvPr/>
        </p:nvSpPr>
        <p:spPr>
          <a:xfrm>
            <a:off x="7605977" y="2605248"/>
            <a:ext cx="290961" cy="6204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9" name="Google Shape;4169;p20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4170" name="Google Shape;4170;p20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20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20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20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20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20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6" name="Google Shape;4176;p20"/>
          <p:cNvSpPr/>
          <p:nvPr/>
        </p:nvSpPr>
        <p:spPr>
          <a:xfrm>
            <a:off x="7770154" y="2677051"/>
            <a:ext cx="119578" cy="80936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7" name="Google Shape;4177;p20"/>
          <p:cNvSpPr/>
          <p:nvPr/>
        </p:nvSpPr>
        <p:spPr>
          <a:xfrm>
            <a:off x="7464976" y="2683507"/>
            <a:ext cx="305957" cy="738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8" name="Google Shape;4178;p20"/>
          <p:cNvSpPr/>
          <p:nvPr/>
        </p:nvSpPr>
        <p:spPr>
          <a:xfrm>
            <a:off x="7465171" y="2669965"/>
            <a:ext cx="3311" cy="1495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9" name="Google Shape;4179;p20"/>
          <p:cNvSpPr/>
          <p:nvPr/>
        </p:nvSpPr>
        <p:spPr>
          <a:xfrm>
            <a:off x="7465366" y="2609027"/>
            <a:ext cx="142170" cy="61883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0" name="Google Shape;4180;p20"/>
          <p:cNvSpPr/>
          <p:nvPr/>
        </p:nvSpPr>
        <p:spPr>
          <a:xfrm>
            <a:off x="7474909" y="2673115"/>
            <a:ext cx="290182" cy="7101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1" name="Google Shape;4181;p20"/>
          <p:cNvSpPr/>
          <p:nvPr/>
        </p:nvSpPr>
        <p:spPr>
          <a:xfrm rot="10800000" flipH="1">
            <a:off x="7764701" y="2668076"/>
            <a:ext cx="118410" cy="73535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2" name="Google Shape;4182;p20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3" name="Google Shape;4183;p20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4" name="Google Shape;4184;p20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4185" name="Google Shape;4185;p20"/>
          <p:cNvSpPr/>
          <p:nvPr/>
        </p:nvSpPr>
        <p:spPr>
          <a:xfrm>
            <a:off x="7605388" y="3489299"/>
            <a:ext cx="230764" cy="155883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6" name="Google Shape;4186;p20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87" name="Google Shape;4187;p20"/>
          <p:cNvSpPr/>
          <p:nvPr/>
        </p:nvSpPr>
        <p:spPr>
          <a:xfrm>
            <a:off x="7647403" y="3484701"/>
            <a:ext cx="195517" cy="2900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8" name="Google Shape;4188;p20"/>
          <p:cNvSpPr/>
          <p:nvPr/>
        </p:nvSpPr>
        <p:spPr>
          <a:xfrm>
            <a:off x="7603345" y="3484465"/>
            <a:ext cx="54275" cy="12074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9" name="Google Shape;4189;p20"/>
          <p:cNvSpPr/>
          <p:nvPr/>
        </p:nvSpPr>
        <p:spPr>
          <a:xfrm>
            <a:off x="7783026" y="3506043"/>
            <a:ext cx="58489" cy="139375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0" name="Google Shape;4190;p20"/>
          <p:cNvSpPr/>
          <p:nvPr/>
        </p:nvSpPr>
        <p:spPr>
          <a:xfrm>
            <a:off x="7602706" y="3599078"/>
            <a:ext cx="214545" cy="4704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1" name="Google Shape;4191;p20"/>
          <p:cNvSpPr/>
          <p:nvPr/>
        </p:nvSpPr>
        <p:spPr>
          <a:xfrm>
            <a:off x="7789539" y="3507222"/>
            <a:ext cx="54786" cy="139965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2" name="Google Shape;4192;p20"/>
          <p:cNvSpPr/>
          <p:nvPr/>
        </p:nvSpPr>
        <p:spPr>
          <a:xfrm>
            <a:off x="7602962" y="3605327"/>
            <a:ext cx="190792" cy="4645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3" name="Google Shape;4193;p20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4194" name="Google Shape;4194;p20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5" name="Google Shape;4195;p20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6" name="Google Shape;4196;p20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7" name="Google Shape;4197;p20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8" name="Google Shape;4198;p20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9" name="Google Shape;4199;p20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0" name="Google Shape;4200;p20"/>
          <p:cNvSpPr/>
          <p:nvPr/>
        </p:nvSpPr>
        <p:spPr>
          <a:xfrm>
            <a:off x="7710617" y="3659096"/>
            <a:ext cx="78411" cy="60608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1" name="Google Shape;4201;p20"/>
          <p:cNvSpPr/>
          <p:nvPr/>
        </p:nvSpPr>
        <p:spPr>
          <a:xfrm>
            <a:off x="7510503" y="3663931"/>
            <a:ext cx="200625" cy="5530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2" name="Google Shape;4202;p20"/>
          <p:cNvSpPr/>
          <p:nvPr/>
        </p:nvSpPr>
        <p:spPr>
          <a:xfrm>
            <a:off x="7510631" y="3653790"/>
            <a:ext cx="2171" cy="112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3" name="Google Shape;4203;p20"/>
          <p:cNvSpPr/>
          <p:nvPr/>
        </p:nvSpPr>
        <p:spPr>
          <a:xfrm>
            <a:off x="7510758" y="3608157"/>
            <a:ext cx="93225" cy="46340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4" name="Google Shape;4204;p20"/>
          <p:cNvSpPr/>
          <p:nvPr/>
        </p:nvSpPr>
        <p:spPr>
          <a:xfrm>
            <a:off x="7517016" y="3656149"/>
            <a:ext cx="190281" cy="5318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5" name="Google Shape;4205;p20"/>
          <p:cNvSpPr/>
          <p:nvPr/>
        </p:nvSpPr>
        <p:spPr>
          <a:xfrm rot="10800000" flipH="1">
            <a:off x="7707042" y="3652375"/>
            <a:ext cx="77645" cy="5506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6" name="Google Shape;4206;p20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4207" name="Google Shape;4207;p20"/>
          <p:cNvSpPr/>
          <p:nvPr/>
        </p:nvSpPr>
        <p:spPr>
          <a:xfrm flipH="1">
            <a:off x="8145217" y="3599942"/>
            <a:ext cx="169400" cy="15675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8" name="Google Shape;4208;p20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9" name="Google Shape;4209;p20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4210" name="Google Shape;4210;p20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20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20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20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20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15" name="Google Shape;4215;p20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216" name="Google Shape;4216;p20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7" name="Google Shape;4217;p20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18" name="Google Shape;4218;p20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19" name="Google Shape;4219;p20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220" name="Google Shape;4220;p20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1" name="Google Shape;4221;p20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22" name="Google Shape;4222;p20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20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24" name="Google Shape;4224;p20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225" name="Google Shape;4225;p20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6" name="Google Shape;4226;p20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27" name="Google Shape;4227;p20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28" name="Google Shape;4228;p20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229" name="Google Shape;4229;p20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0" name="Google Shape;4230;p20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31" name="Google Shape;4231;p20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20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3" name="Google Shape;4233;p20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20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20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20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20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20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20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20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20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2" name="Google Shape;4242;p20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4243" name="Google Shape;4243;p20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4" name="Google Shape;4244;p20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45" name="Google Shape;4245;p20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4246" name="Google Shape;4246;p20"/>
          <p:cNvSpPr/>
          <p:nvPr/>
        </p:nvSpPr>
        <p:spPr>
          <a:xfrm>
            <a:off x="9300597" y="5923494"/>
            <a:ext cx="204043" cy="157052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7" name="Google Shape;4247;p20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4248" name="Google Shape;4248;p20"/>
          <p:cNvSpPr/>
          <p:nvPr/>
        </p:nvSpPr>
        <p:spPr>
          <a:xfrm>
            <a:off x="9337747" y="5918861"/>
            <a:ext cx="172878" cy="29225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9" name="Google Shape;4249;p20"/>
          <p:cNvSpPr/>
          <p:nvPr/>
        </p:nvSpPr>
        <p:spPr>
          <a:xfrm>
            <a:off x="9298791" y="5918624"/>
            <a:ext cx="47990" cy="12165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0" name="Google Shape;4250;p20"/>
          <p:cNvSpPr/>
          <p:nvPr/>
        </p:nvSpPr>
        <p:spPr>
          <a:xfrm>
            <a:off x="9457666" y="5940364"/>
            <a:ext cx="51716" cy="14042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1" name="Google Shape;4251;p20"/>
          <p:cNvSpPr/>
          <p:nvPr/>
        </p:nvSpPr>
        <p:spPr>
          <a:xfrm>
            <a:off x="9298226" y="6034096"/>
            <a:ext cx="189702" cy="4740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2" name="Google Shape;4252;p20"/>
          <p:cNvSpPr/>
          <p:nvPr/>
        </p:nvSpPr>
        <p:spPr>
          <a:xfrm>
            <a:off x="9463425" y="5941552"/>
            <a:ext cx="48442" cy="141014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3" name="Google Shape;4253;p20"/>
          <p:cNvSpPr/>
          <p:nvPr/>
        </p:nvSpPr>
        <p:spPr>
          <a:xfrm>
            <a:off x="9298452" y="6040392"/>
            <a:ext cx="168700" cy="46807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4" name="Google Shape;4254;p20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4255" name="Google Shape;4255;p20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6" name="Google Shape;4256;p20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7" name="Google Shape;4257;p20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8" name="Google Shape;4258;p20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9" name="Google Shape;4259;p20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0" name="Google Shape;4260;p20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61" name="Google Shape;4261;p20"/>
          <p:cNvSpPr/>
          <p:nvPr/>
        </p:nvSpPr>
        <p:spPr>
          <a:xfrm>
            <a:off x="9393642" y="6094565"/>
            <a:ext cx="69332" cy="6106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2" name="Google Shape;4262;p20"/>
          <p:cNvSpPr/>
          <p:nvPr/>
        </p:nvSpPr>
        <p:spPr>
          <a:xfrm>
            <a:off x="9216699" y="6099436"/>
            <a:ext cx="177394" cy="5571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3" name="Google Shape;4263;p20"/>
          <p:cNvSpPr/>
          <p:nvPr/>
        </p:nvSpPr>
        <p:spPr>
          <a:xfrm>
            <a:off x="9216812" y="6089219"/>
            <a:ext cx="1920" cy="11286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4" name="Google Shape;4264;p20"/>
          <p:cNvSpPr/>
          <p:nvPr/>
        </p:nvSpPr>
        <p:spPr>
          <a:xfrm>
            <a:off x="9216925" y="6043244"/>
            <a:ext cx="82430" cy="46688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5" name="Google Shape;4265;p20"/>
          <p:cNvSpPr/>
          <p:nvPr/>
        </p:nvSpPr>
        <p:spPr>
          <a:xfrm>
            <a:off x="9222458" y="6091595"/>
            <a:ext cx="168248" cy="5357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6" name="Google Shape;4266;p20"/>
          <p:cNvSpPr/>
          <p:nvPr/>
        </p:nvSpPr>
        <p:spPr>
          <a:xfrm rot="10800000" flipH="1">
            <a:off x="9390480" y="6087793"/>
            <a:ext cx="68654" cy="554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67" name="Google Shape;4267;p20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268" name="Google Shape;4268;p20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9" name="Google Shape;4269;p20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0" name="Google Shape;4270;p20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271" name="Google Shape;4271;p20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2" name="Google Shape;4272;p20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73" name="Google Shape;4273;p20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4274" name="Google Shape;4274;p20"/>
          <p:cNvSpPr/>
          <p:nvPr/>
        </p:nvSpPr>
        <p:spPr>
          <a:xfrm>
            <a:off x="9636557" y="5853324"/>
            <a:ext cx="210015" cy="129281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5" name="Google Shape;4275;p20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4276" name="Google Shape;4276;p20"/>
          <p:cNvSpPr/>
          <p:nvPr/>
        </p:nvSpPr>
        <p:spPr>
          <a:xfrm>
            <a:off x="9674794" y="5849510"/>
            <a:ext cx="177937" cy="2405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7" name="Google Shape;4277;p20"/>
          <p:cNvSpPr/>
          <p:nvPr/>
        </p:nvSpPr>
        <p:spPr>
          <a:xfrm>
            <a:off x="9634698" y="5849315"/>
            <a:ext cx="49395" cy="100139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8" name="Google Shape;4278;p20"/>
          <p:cNvSpPr/>
          <p:nvPr/>
        </p:nvSpPr>
        <p:spPr>
          <a:xfrm>
            <a:off x="9798223" y="5867211"/>
            <a:ext cx="53230" cy="115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9" name="Google Shape;4279;p20"/>
          <p:cNvSpPr/>
          <p:nvPr/>
        </p:nvSpPr>
        <p:spPr>
          <a:xfrm>
            <a:off x="9634116" y="5944369"/>
            <a:ext cx="195254" cy="39019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0" name="Google Shape;4280;p20"/>
          <p:cNvSpPr/>
          <p:nvPr/>
        </p:nvSpPr>
        <p:spPr>
          <a:xfrm>
            <a:off x="9804150" y="5868189"/>
            <a:ext cx="49860" cy="11607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1" name="Google Shape;4281;p20"/>
          <p:cNvSpPr/>
          <p:nvPr/>
        </p:nvSpPr>
        <p:spPr>
          <a:xfrm>
            <a:off x="9634349" y="5949552"/>
            <a:ext cx="173637" cy="38530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2" name="Google Shape;4282;p20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4283" name="Google Shape;4283;p20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4" name="Google Shape;4284;p20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p20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6" name="Google Shape;4286;p20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7" name="Google Shape;4287;p20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8" name="Google Shape;4288;p20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9" name="Google Shape;4289;p20"/>
          <p:cNvSpPr/>
          <p:nvPr/>
        </p:nvSpPr>
        <p:spPr>
          <a:xfrm>
            <a:off x="9732325" y="5994145"/>
            <a:ext cx="71361" cy="50265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0" name="Google Shape;4290;p20"/>
          <p:cNvSpPr/>
          <p:nvPr/>
        </p:nvSpPr>
        <p:spPr>
          <a:xfrm>
            <a:off x="9550204" y="5998154"/>
            <a:ext cx="182586" cy="4586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1" name="Google Shape;4291;p20"/>
          <p:cNvSpPr/>
          <p:nvPr/>
        </p:nvSpPr>
        <p:spPr>
          <a:xfrm>
            <a:off x="9550320" y="5989744"/>
            <a:ext cx="1976" cy="9290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2" name="Google Shape;4292;p20"/>
          <p:cNvSpPr/>
          <p:nvPr/>
        </p:nvSpPr>
        <p:spPr>
          <a:xfrm>
            <a:off x="9550436" y="5951899"/>
            <a:ext cx="84843" cy="3843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3" name="Google Shape;4293;p20"/>
          <p:cNvSpPr/>
          <p:nvPr/>
        </p:nvSpPr>
        <p:spPr>
          <a:xfrm>
            <a:off x="9556131" y="5991700"/>
            <a:ext cx="173172" cy="4410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4" name="Google Shape;4294;p20"/>
          <p:cNvSpPr/>
          <p:nvPr/>
        </p:nvSpPr>
        <p:spPr>
          <a:xfrm rot="10800000" flipH="1">
            <a:off x="9729071" y="5988571"/>
            <a:ext cx="70663" cy="4566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5" name="Google Shape;4295;p20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4296" name="Google Shape;4296;p20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7" name="Google Shape;4297;p20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20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9" name="Google Shape;4299;p20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0" name="Google Shape;4300;p20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1" name="Google Shape;4301;p20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302" name="Google Shape;4302;p20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3" name="Google Shape;4303;p20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04" name="Google Shape;4304;p20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5" name="Google Shape;4305;p20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306" name="Google Shape;4306;p20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7" name="Google Shape;4307;p20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08" name="Google Shape;4308;p20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20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10" name="Google Shape;4310;p20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311" name="Google Shape;4311;p20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2" name="Google Shape;4312;p20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13" name="Google Shape;4313;p20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14" name="Google Shape;4314;p20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315" name="Google Shape;4315;p20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6" name="Google Shape;4316;p20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17" name="Google Shape;4317;p20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20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20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20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20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20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20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20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20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20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20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8" name="Google Shape;4328;p20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329" name="Google Shape;4329;p20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0" name="Google Shape;4330;p20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1" name="Google Shape;4331;p20"/>
          <p:cNvGrpSpPr/>
          <p:nvPr/>
        </p:nvGrpSpPr>
        <p:grpSpPr>
          <a:xfrm>
            <a:off x="7439074" y="1859725"/>
            <a:ext cx="1802647" cy="1120859"/>
            <a:chOff x="7439074" y="1859725"/>
            <a:chExt cx="1802647" cy="1120859"/>
          </a:xfrm>
        </p:grpSpPr>
        <p:pic>
          <p:nvPicPr>
            <p:cNvPr id="4332" name="Google Shape;4332;p20" descr="cell_tower_radiation copy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33" name="Google Shape;4333;p20"/>
            <p:cNvCxnSpPr/>
            <p:nvPr/>
          </p:nvCxnSpPr>
          <p:spPr>
            <a:xfrm>
              <a:off x="8207860" y="2700359"/>
              <a:ext cx="227964" cy="174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4" name="Google Shape;4334;p20"/>
            <p:cNvGrpSpPr/>
            <p:nvPr/>
          </p:nvGrpSpPr>
          <p:grpSpPr>
            <a:xfrm>
              <a:off x="8050698" y="2309376"/>
              <a:ext cx="298450" cy="464008"/>
              <a:chOff x="3130" y="3288"/>
              <a:chExt cx="410" cy="742"/>
            </a:xfrm>
          </p:grpSpPr>
          <p:cxnSp>
            <p:nvCxnSpPr>
              <p:cNvPr id="4335" name="Google Shape;4335;p20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36" name="Google Shape;4336;p20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37" name="Google Shape;4337;p20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38" name="Google Shape;4338;p20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39" name="Google Shape;4339;p20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0" name="Google Shape;4340;p20"/>
              <p:cNvCxnSpPr/>
              <p:nvPr/>
            </p:nvCxnSpPr>
            <p:spPr>
              <a:xfrm rot="10800000" flipH="1">
                <a:off x="3130" y="3888"/>
                <a:ext cx="205" cy="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1" name="Google Shape;4341;p20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2" name="Google Shape;4342;p20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3" name="Google Shape;4343;p20"/>
              <p:cNvCxnSpPr/>
              <p:nvPr/>
            </p:nvCxnSpPr>
            <p:spPr>
              <a:xfrm rot="10800000" flipH="1">
                <a:off x="3335" y="3668"/>
                <a:ext cx="124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4" name="Google Shape;4344;p20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5" name="Google Shape;4345;p20"/>
              <p:cNvCxnSpPr/>
              <p:nvPr/>
            </p:nvCxnSpPr>
            <p:spPr>
              <a:xfrm rot="10800000" flipH="1">
                <a:off x="3335" y="3781"/>
                <a:ext cx="153" cy="6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6" name="Google Shape;4346;p20"/>
              <p:cNvCxnSpPr/>
              <p:nvPr/>
            </p:nvCxnSpPr>
            <p:spPr>
              <a:xfrm rot="10800000" flipH="1">
                <a:off x="3335" y="3567"/>
                <a:ext cx="78" cy="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7" name="Google Shape;4347;p20"/>
              <p:cNvCxnSpPr/>
              <p:nvPr/>
            </p:nvCxnSpPr>
            <p:spPr>
              <a:xfrm rot="10800000" flipH="1">
                <a:off x="3335" y="3428"/>
                <a:ext cx="49" cy="2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8" name="Google Shape;4348;p20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9" name="Google Shape;4349;p20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350" name="Google Shape;4350;p20"/>
            <p:cNvGrpSpPr/>
            <p:nvPr/>
          </p:nvGrpSpPr>
          <p:grpSpPr>
            <a:xfrm>
              <a:off x="8439827" y="2812309"/>
              <a:ext cx="353678" cy="168275"/>
              <a:chOff x="7493876" y="2774731"/>
              <a:chExt cx="1481958" cy="894622"/>
            </a:xfrm>
          </p:grpSpPr>
          <p:sp>
            <p:nvSpPr>
              <p:cNvPr id="4351" name="Google Shape;4351;p2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2" name="Google Shape;4352;p2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53" name="Google Shape;4353;p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354" name="Google Shape;4354;p2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5" name="Google Shape;4355;p2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6" name="Google Shape;4356;p2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7" name="Google Shape;4357;p2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4358" name="Google Shape;4358;p20" descr="antenna_radiation_stylized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750224" y="1859725"/>
              <a:ext cx="415925" cy="88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9" name="Google Shape;4359;p20" descr="antenna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439074" y="2356613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0" name="Google Shape;4360;p20" descr="antenna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637781" y="2319727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1" name="Google Shape;4361;p20" descr="antenna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711019" y="2059124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2" name="Google Shape;4362;p20"/>
          <p:cNvGrpSpPr/>
          <p:nvPr/>
        </p:nvGrpSpPr>
        <p:grpSpPr>
          <a:xfrm>
            <a:off x="7493518" y="3325424"/>
            <a:ext cx="911538" cy="843226"/>
            <a:chOff x="7493518" y="3325424"/>
            <a:chExt cx="911538" cy="843226"/>
          </a:xfrm>
        </p:grpSpPr>
        <p:pic>
          <p:nvPicPr>
            <p:cNvPr id="4363" name="Google Shape;4363;p20" descr="access_point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613882" y="3861899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64" name="Google Shape;4364;p20"/>
            <p:cNvGrpSpPr/>
            <p:nvPr/>
          </p:nvGrpSpPr>
          <p:grpSpPr>
            <a:xfrm>
              <a:off x="7493518" y="3325424"/>
              <a:ext cx="911538" cy="816238"/>
              <a:chOff x="7493518" y="3325424"/>
              <a:chExt cx="911538" cy="816238"/>
            </a:xfrm>
          </p:grpSpPr>
          <p:cxnSp>
            <p:nvCxnSpPr>
              <p:cNvPr id="4365" name="Google Shape;4365;p20"/>
              <p:cNvCxnSpPr/>
              <p:nvPr/>
            </p:nvCxnSpPr>
            <p:spPr>
              <a:xfrm>
                <a:off x="8247778" y="3829970"/>
                <a:ext cx="0" cy="1317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66" name="Google Shape;4366;p20"/>
              <p:cNvCxnSpPr/>
              <p:nvPr/>
            </p:nvCxnSpPr>
            <p:spPr>
              <a:xfrm rot="10800000" flipH="1">
                <a:off x="7857253" y="4041107"/>
                <a:ext cx="168275" cy="317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4367" name="Google Shape;4367;p20" descr="antenna_radiation_stylized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368" name="Google Shape;4368;p20"/>
              <p:cNvGrpSpPr/>
              <p:nvPr/>
            </p:nvGrpSpPr>
            <p:grpSpPr>
              <a:xfrm>
                <a:off x="8050070" y="3965994"/>
                <a:ext cx="354986" cy="175668"/>
                <a:chOff x="7493876" y="2774731"/>
                <a:chExt cx="1481958" cy="894622"/>
              </a:xfrm>
            </p:grpSpPr>
            <p:sp>
              <p:nvSpPr>
                <p:cNvPr id="4369" name="Google Shape;4369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0" name="Google Shape;4370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371" name="Google Shape;4371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372" name="Google Shape;4372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3" name="Google Shape;4373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4" name="Google Shape;4374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5" name="Google Shape;4375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4376" name="Google Shape;4376;p20" descr="antenna_stylized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7493518" y="341914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7" name="Google Shape;4377;p20" descr="antenna_stylized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7803435" y="33254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378" name="Google Shape;4378;p20"/>
          <p:cNvGrpSpPr/>
          <p:nvPr/>
        </p:nvGrpSpPr>
        <p:grpSpPr>
          <a:xfrm>
            <a:off x="7975881" y="4741266"/>
            <a:ext cx="2261559" cy="1245936"/>
            <a:chOff x="7948367" y="4775686"/>
            <a:chExt cx="2261559" cy="1245936"/>
          </a:xfrm>
        </p:grpSpPr>
        <p:cxnSp>
          <p:nvCxnSpPr>
            <p:cNvPr id="4379" name="Google Shape;4379;p20"/>
            <p:cNvCxnSpPr/>
            <p:nvPr/>
          </p:nvCxnSpPr>
          <p:spPr>
            <a:xfrm rot="5400000" flipH="1">
              <a:off x="9789609" y="5251739"/>
              <a:ext cx="388062" cy="756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0" name="Google Shape;4380;p20"/>
            <p:cNvCxnSpPr/>
            <p:nvPr/>
          </p:nvCxnSpPr>
          <p:spPr>
            <a:xfrm>
              <a:off x="8210207" y="5117334"/>
              <a:ext cx="226800" cy="12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1" name="Google Shape;4381;p20"/>
            <p:cNvCxnSpPr/>
            <p:nvPr/>
          </p:nvCxnSpPr>
          <p:spPr>
            <a:xfrm rot="10800000" flipH="1">
              <a:off x="8459425" y="5036562"/>
              <a:ext cx="404236" cy="20777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82" name="Google Shape;4382;p20"/>
            <p:cNvGrpSpPr/>
            <p:nvPr/>
          </p:nvGrpSpPr>
          <p:grpSpPr>
            <a:xfrm>
              <a:off x="7948367" y="4775686"/>
              <a:ext cx="2261559" cy="1245936"/>
              <a:chOff x="7948367" y="4775686"/>
              <a:chExt cx="2261559" cy="1245936"/>
            </a:xfrm>
          </p:grpSpPr>
          <p:cxnSp>
            <p:nvCxnSpPr>
              <p:cNvPr id="4383" name="Google Shape;4383;p20"/>
              <p:cNvCxnSpPr/>
              <p:nvPr/>
            </p:nvCxnSpPr>
            <p:spPr>
              <a:xfrm rot="10800000">
                <a:off x="10209926" y="5405286"/>
                <a:ext cx="0" cy="114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84" name="Google Shape;4384;p20"/>
              <p:cNvCxnSpPr/>
              <p:nvPr/>
            </p:nvCxnSpPr>
            <p:spPr>
              <a:xfrm>
                <a:off x="9432959" y="4838517"/>
                <a:ext cx="524483" cy="261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85" name="Google Shape;4385;p20"/>
              <p:cNvCxnSpPr/>
              <p:nvPr/>
            </p:nvCxnSpPr>
            <p:spPr>
              <a:xfrm rot="10800000" flipH="1">
                <a:off x="8850066" y="4838517"/>
                <a:ext cx="569255" cy="24626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86" name="Google Shape;4386;p20"/>
              <p:cNvCxnSpPr/>
              <p:nvPr/>
            </p:nvCxnSpPr>
            <p:spPr>
              <a:xfrm>
                <a:off x="8821744" y="5108876"/>
                <a:ext cx="103050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87" name="Google Shape;4387;p20"/>
              <p:cNvCxnSpPr/>
              <p:nvPr/>
            </p:nvCxnSpPr>
            <p:spPr>
              <a:xfrm rot="10800000" flipH="1">
                <a:off x="7948367" y="5290470"/>
                <a:ext cx="412750" cy="12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88" name="Google Shape;4388;p20"/>
              <p:cNvCxnSpPr/>
              <p:nvPr/>
            </p:nvCxnSpPr>
            <p:spPr>
              <a:xfrm flipH="1">
                <a:off x="8373817" y="5282252"/>
                <a:ext cx="68080" cy="29396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89" name="Google Shape;4389;p20"/>
              <p:cNvCxnSpPr/>
              <p:nvPr/>
            </p:nvCxnSpPr>
            <p:spPr>
              <a:xfrm rot="10800000">
                <a:off x="8488731" y="5307931"/>
                <a:ext cx="280374" cy="26987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90" name="Google Shape;4390;p20"/>
              <p:cNvCxnSpPr/>
              <p:nvPr/>
            </p:nvCxnSpPr>
            <p:spPr>
              <a:xfrm>
                <a:off x="8488731" y="5258048"/>
                <a:ext cx="914184" cy="4686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91" name="Google Shape;4391;p20"/>
              <p:cNvCxnSpPr/>
              <p:nvPr/>
            </p:nvCxnSpPr>
            <p:spPr>
              <a:xfrm rot="5400000" flipH="1">
                <a:off x="9885545" y="5583471"/>
                <a:ext cx="366793" cy="148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4392" name="Google Shape;4392;p20" descr="antenna_radiation_stylized"/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3" name="Google Shape;4393;p20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9290610" y="5524232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394" name="Google Shape;4394;p20"/>
              <p:cNvGrpSpPr/>
              <p:nvPr/>
            </p:nvGrpSpPr>
            <p:grpSpPr>
              <a:xfrm>
                <a:off x="9783558" y="4989983"/>
                <a:ext cx="393760" cy="218578"/>
                <a:chOff x="7493876" y="2774731"/>
                <a:chExt cx="1481958" cy="894622"/>
              </a:xfrm>
            </p:grpSpPr>
            <p:sp>
              <p:nvSpPr>
                <p:cNvPr id="4395" name="Google Shape;4395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6" name="Google Shape;4396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397" name="Google Shape;4397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398" name="Google Shape;4398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9" name="Google Shape;4399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0" name="Google Shape;4400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1" name="Google Shape;4401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402" name="Google Shape;4402;p20"/>
              <p:cNvGrpSpPr/>
              <p:nvPr/>
            </p:nvGrpSpPr>
            <p:grpSpPr>
              <a:xfrm>
                <a:off x="9849365" y="5339037"/>
                <a:ext cx="309740" cy="190838"/>
                <a:chOff x="3668110" y="2448910"/>
                <a:chExt cx="3794234" cy="2165130"/>
              </a:xfrm>
            </p:grpSpPr>
            <p:sp>
              <p:nvSpPr>
                <p:cNvPr id="4403" name="Google Shape;4403;p20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4" name="Google Shape;4404;p20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724" h="1324303" extrusionOk="0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05" name="Google Shape;4405;p20"/>
                <p:cNvGrpSpPr/>
                <p:nvPr/>
              </p:nvGrpSpPr>
              <p:grpSpPr>
                <a:xfrm>
                  <a:off x="3941376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4406" name="Google Shape;4406;p20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7" name="Google Shape;4407;p20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8" name="Google Shape;4408;p20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9" name="Google Shape;4409;p20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410" name="Google Shape;4410;p20"/>
              <p:cNvGrpSpPr/>
              <p:nvPr/>
            </p:nvGrpSpPr>
            <p:grpSpPr>
              <a:xfrm>
                <a:off x="8676619" y="4967420"/>
                <a:ext cx="393760" cy="218578"/>
                <a:chOff x="7493876" y="2774731"/>
                <a:chExt cx="1481958" cy="894622"/>
              </a:xfrm>
            </p:grpSpPr>
            <p:sp>
              <p:nvSpPr>
                <p:cNvPr id="4411" name="Google Shape;4411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2" name="Google Shape;4412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413" name="Google Shape;4413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414" name="Google Shape;4414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5" name="Google Shape;4415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6" name="Google Shape;4416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7" name="Google Shape;4417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418" name="Google Shape;4418;p20"/>
              <p:cNvGrpSpPr/>
              <p:nvPr/>
            </p:nvGrpSpPr>
            <p:grpSpPr>
              <a:xfrm>
                <a:off x="8311520" y="5194433"/>
                <a:ext cx="309740" cy="190838"/>
                <a:chOff x="3668110" y="2448910"/>
                <a:chExt cx="3794234" cy="2165130"/>
              </a:xfrm>
            </p:grpSpPr>
            <p:sp>
              <p:nvSpPr>
                <p:cNvPr id="4419" name="Google Shape;4419;p20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0" name="Google Shape;4420;p20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724" h="1324303" extrusionOk="0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21" name="Google Shape;4421;p20"/>
                <p:cNvGrpSpPr/>
                <p:nvPr/>
              </p:nvGrpSpPr>
              <p:grpSpPr>
                <a:xfrm>
                  <a:off x="3941376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4422" name="Google Shape;4422;p20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3" name="Google Shape;4423;p20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4" name="Google Shape;4424;p20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5" name="Google Shape;4425;p20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426" name="Google Shape;4426;p20"/>
              <p:cNvGrpSpPr/>
              <p:nvPr/>
            </p:nvGrpSpPr>
            <p:grpSpPr>
              <a:xfrm>
                <a:off x="9247893" y="4775686"/>
                <a:ext cx="393760" cy="218578"/>
                <a:chOff x="7493876" y="2774731"/>
                <a:chExt cx="1481958" cy="894622"/>
              </a:xfrm>
            </p:grpSpPr>
            <p:sp>
              <p:nvSpPr>
                <p:cNvPr id="4427" name="Google Shape;4427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8" name="Google Shape;4428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429" name="Google Shape;4429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430" name="Google Shape;4430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1" name="Google Shape;4431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2" name="Google Shape;4432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3" name="Google Shape;4433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4434" name="Google Shape;4434;p20" descr="antenna_stylized"/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9201681" y="5852809"/>
                <a:ext cx="307702" cy="168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35" name="Google Shape;4435;p20" descr="antenna_stylized"/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9534746" y="5795138"/>
                <a:ext cx="316707" cy="1389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436" name="Google Shape;4436;p20"/>
          <p:cNvSpPr/>
          <p:nvPr/>
        </p:nvSpPr>
        <p:spPr>
          <a:xfrm>
            <a:off x="7165428" y="1458055"/>
            <a:ext cx="4771884" cy="4954628"/>
          </a:xfrm>
          <a:prstGeom prst="rect">
            <a:avLst/>
          </a:prstGeom>
          <a:solidFill>
            <a:schemeClr val="lt1">
              <a:alpha val="674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37" name="Google Shape;4437;p20"/>
          <p:cNvGrpSpPr/>
          <p:nvPr/>
        </p:nvGrpSpPr>
        <p:grpSpPr>
          <a:xfrm>
            <a:off x="10812889" y="3368642"/>
            <a:ext cx="890572" cy="1290085"/>
            <a:chOff x="10812889" y="3368642"/>
            <a:chExt cx="890572" cy="1290085"/>
          </a:xfrm>
        </p:grpSpPr>
        <p:sp>
          <p:nvSpPr>
            <p:cNvPr id="4438" name="Google Shape;4438;p20"/>
            <p:cNvSpPr/>
            <p:nvPr/>
          </p:nvSpPr>
          <p:spPr>
            <a:xfrm>
              <a:off x="10812889" y="3368642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9" name="Google Shape;4439;p20"/>
            <p:cNvSpPr/>
            <p:nvPr/>
          </p:nvSpPr>
          <p:spPr>
            <a:xfrm>
              <a:off x="10890418" y="4148658"/>
              <a:ext cx="813043" cy="510069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0" name="Google Shape;4440;p20"/>
          <p:cNvGrpSpPr/>
          <p:nvPr/>
        </p:nvGrpSpPr>
        <p:grpSpPr>
          <a:xfrm>
            <a:off x="10925982" y="4188911"/>
            <a:ext cx="657413" cy="451816"/>
            <a:chOff x="10925982" y="4188911"/>
            <a:chExt cx="657413" cy="451816"/>
          </a:xfrm>
        </p:grpSpPr>
        <p:grpSp>
          <p:nvGrpSpPr>
            <p:cNvPr id="4441" name="Google Shape;4441;p20"/>
            <p:cNvGrpSpPr/>
            <p:nvPr/>
          </p:nvGrpSpPr>
          <p:grpSpPr>
            <a:xfrm>
              <a:off x="11093556" y="4188911"/>
              <a:ext cx="489839" cy="451816"/>
              <a:chOff x="5103720" y="2693365"/>
              <a:chExt cx="611650" cy="414788"/>
            </a:xfrm>
          </p:grpSpPr>
          <p:cxnSp>
            <p:nvCxnSpPr>
              <p:cNvPr id="4442" name="Google Shape;4442;p20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443" name="Google Shape;4443;p20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4444" name="Google Shape;4444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45" name="Google Shape;4445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46" name="Google Shape;4446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447" name="Google Shape;4447;p20"/>
            <p:cNvGrpSpPr/>
            <p:nvPr/>
          </p:nvGrpSpPr>
          <p:grpSpPr>
            <a:xfrm>
              <a:off x="10925982" y="4369125"/>
              <a:ext cx="228295" cy="120400"/>
              <a:chOff x="7493876" y="2774731"/>
              <a:chExt cx="1481958" cy="894622"/>
            </a:xfrm>
          </p:grpSpPr>
          <p:sp>
            <p:nvSpPr>
              <p:cNvPr id="4448" name="Google Shape;4448;p2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9" name="Google Shape;4449;p2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50" name="Google Shape;4450;p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451" name="Google Shape;4451;p2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2" name="Google Shape;4452;p2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3" name="Google Shape;4453;p2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4" name="Google Shape;4454;p2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455" name="Google Shape;4455;p20"/>
          <p:cNvGrpSpPr/>
          <p:nvPr/>
        </p:nvGrpSpPr>
        <p:grpSpPr>
          <a:xfrm>
            <a:off x="10884085" y="3428485"/>
            <a:ext cx="604586" cy="405973"/>
            <a:chOff x="10884085" y="3428485"/>
            <a:chExt cx="604586" cy="405973"/>
          </a:xfrm>
        </p:grpSpPr>
        <p:grpSp>
          <p:nvGrpSpPr>
            <p:cNvPr id="4456" name="Google Shape;4456;p20"/>
            <p:cNvGrpSpPr/>
            <p:nvPr/>
          </p:nvGrpSpPr>
          <p:grpSpPr>
            <a:xfrm>
              <a:off x="10884085" y="3601365"/>
              <a:ext cx="170989" cy="97052"/>
              <a:chOff x="7493876" y="2774731"/>
              <a:chExt cx="1481958" cy="894622"/>
            </a:xfrm>
          </p:grpSpPr>
          <p:sp>
            <p:nvSpPr>
              <p:cNvPr id="4457" name="Google Shape;4457;p2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8" name="Google Shape;4458;p2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59" name="Google Shape;4459;p2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460" name="Google Shape;4460;p2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1" name="Google Shape;4461;p2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2" name="Google Shape;4462;p2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3" name="Google Shape;4463;p2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64" name="Google Shape;4464;p20"/>
            <p:cNvGrpSpPr/>
            <p:nvPr/>
          </p:nvGrpSpPr>
          <p:grpSpPr>
            <a:xfrm>
              <a:off x="11064947" y="3428485"/>
              <a:ext cx="423724" cy="405973"/>
              <a:chOff x="5103720" y="2693365"/>
              <a:chExt cx="611650" cy="414788"/>
            </a:xfrm>
          </p:grpSpPr>
          <p:cxnSp>
            <p:nvCxnSpPr>
              <p:cNvPr id="4465" name="Google Shape;4465;p20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466" name="Google Shape;4466;p20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4467" name="Google Shape;4467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68" name="Google Shape;4468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69" name="Google Shape;4469;p20" descr="server_rack.png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4470" name="Google Shape;4470;p20" descr="Big Data. Monster Storage: The Northeast Storage Exchange | MGHPCC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27848" y="3263334"/>
            <a:ext cx="4773705" cy="23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471" name="Google Shape;4471;p20"/>
          <p:cNvSpPr txBox="1"/>
          <p:nvPr/>
        </p:nvSpPr>
        <p:spPr>
          <a:xfrm flipH="1">
            <a:off x="860610" y="5688106"/>
            <a:ext cx="51098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Courtesy: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Massachusetts Green High Performance Computing Center (mghpcc.org)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2" name="Google Shape;4472;p20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0b9c76b5c6_0_0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Activity 1.1 </a:t>
            </a:r>
            <a:endParaRPr/>
          </a:p>
        </p:txBody>
      </p:sp>
      <p:sp>
        <p:nvSpPr>
          <p:cNvPr id="45" name="Google Shape;45;g10b9c76b5c6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86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on 3, everyone should read the following text loudly (while you reading try to listen to the others too):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Hi, how are you doing today?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My name is [mention your name]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 enrolled in the class to learn about computer networking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Today is going to be my first in learning computer networking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46" name="Google Shape;46;g10b9c76b5c6_0_0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Google Shape;4478;p21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Host: sends </a:t>
            </a:r>
            <a:r>
              <a:rPr lang="en-US" sz="5400" b="0" i="1"/>
              <a:t>packets</a:t>
            </a:r>
            <a:r>
              <a:rPr lang="en-US" sz="5400" b="0"/>
              <a:t> of data</a:t>
            </a:r>
            <a:endParaRPr sz="5400" b="0"/>
          </a:p>
        </p:txBody>
      </p:sp>
      <p:sp>
        <p:nvSpPr>
          <p:cNvPr id="4479" name="Google Shape;4479;p21"/>
          <p:cNvSpPr txBox="1"/>
          <p:nvPr/>
        </p:nvSpPr>
        <p:spPr>
          <a:xfrm>
            <a:off x="848710" y="1286477"/>
            <a:ext cx="5501619" cy="467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 sending function: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takes application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breaks into smaller chunks, known as </a:t>
            </a: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packets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of length </a:t>
            </a: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2425" marR="0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transmits packet into access network at </a:t>
            </a: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transmission rate 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transmission rate, aka link </a:t>
            </a: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capacity, aka link bandwidth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0" name="Google Shape;4480;p21"/>
          <p:cNvGrpSpPr/>
          <p:nvPr/>
        </p:nvGrpSpPr>
        <p:grpSpPr>
          <a:xfrm>
            <a:off x="7825117" y="3017234"/>
            <a:ext cx="409575" cy="565150"/>
            <a:chOff x="375561" y="297711"/>
            <a:chExt cx="1252683" cy="2142487"/>
          </a:xfrm>
        </p:grpSpPr>
        <p:sp>
          <p:nvSpPr>
            <p:cNvPr id="4481" name="Google Shape;4481;p21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/>
              <a:ahLst/>
              <a:cxnLst/>
              <a:rect l="l" t="t" r="r" b="b"/>
              <a:pathLst>
                <a:path w="966787" h="2138362" extrusionOk="0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2" name="Google Shape;4482;p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/>
              <a:ahLst/>
              <a:cxnLst/>
              <a:rect l="l" t="t" r="r" b="b"/>
              <a:pathLst>
                <a:path w="1248448" h="758069" extrusionOk="0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3" name="Google Shape;4483;p21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84" name="Google Shape;4484;p21"/>
          <p:cNvCxnSpPr/>
          <p:nvPr/>
        </p:nvCxnSpPr>
        <p:spPr>
          <a:xfrm>
            <a:off x="8248979" y="3941159"/>
            <a:ext cx="245427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5" name="Google Shape;4485;p21"/>
          <p:cNvSpPr txBox="1"/>
          <p:nvPr/>
        </p:nvSpPr>
        <p:spPr>
          <a:xfrm>
            <a:off x="8536979" y="4435965"/>
            <a:ext cx="31650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transmission rate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6" name="Google Shape;4486;p21"/>
          <p:cNvGrpSpPr/>
          <p:nvPr/>
        </p:nvGrpSpPr>
        <p:grpSpPr>
          <a:xfrm>
            <a:off x="7577467" y="3023584"/>
            <a:ext cx="409575" cy="565150"/>
            <a:chOff x="375561" y="297711"/>
            <a:chExt cx="1252683" cy="2138362"/>
          </a:xfrm>
        </p:grpSpPr>
        <p:sp>
          <p:nvSpPr>
            <p:cNvPr id="4487" name="Google Shape;4487;p21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/>
              <a:ahLst/>
              <a:cxnLst/>
              <a:rect l="l" t="t" r="r" b="b"/>
              <a:pathLst>
                <a:path w="966787" h="2138362" extrusionOk="0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8" name="Google Shape;4488;p21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/>
              <a:ahLst/>
              <a:cxnLst/>
              <a:rect l="l" t="t" r="r" b="b"/>
              <a:pathLst>
                <a:path w="1248448" h="758069" extrusionOk="0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9" name="Google Shape;4489;p21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0" name="Google Shape;4490;p21"/>
          <p:cNvSpPr txBox="1"/>
          <p:nvPr/>
        </p:nvSpPr>
        <p:spPr>
          <a:xfrm>
            <a:off x="7334579" y="4199922"/>
            <a:ext cx="6386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1" name="Google Shape;4491;p21"/>
          <p:cNvGrpSpPr/>
          <p:nvPr/>
        </p:nvGrpSpPr>
        <p:grpSpPr>
          <a:xfrm>
            <a:off x="7102804" y="3586433"/>
            <a:ext cx="1295400" cy="669051"/>
            <a:chOff x="1816230" y="5881531"/>
            <a:chExt cx="1843339" cy="976469"/>
          </a:xfrm>
        </p:grpSpPr>
        <p:pic>
          <p:nvPicPr>
            <p:cNvPr id="4492" name="Google Shape;4492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3" name="Google Shape;4493;p21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rgbClr val="FFFFFF">
                    <a:alpha val="4745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4" name="Google Shape;4494;p21"/>
          <p:cNvGrpSpPr/>
          <p:nvPr/>
        </p:nvGrpSpPr>
        <p:grpSpPr>
          <a:xfrm>
            <a:off x="7222573" y="2132997"/>
            <a:ext cx="1449562" cy="987152"/>
            <a:chOff x="2362923" y="4309243"/>
            <a:chExt cx="1821888" cy="1441857"/>
          </a:xfrm>
        </p:grpSpPr>
        <p:pic>
          <p:nvPicPr>
            <p:cNvPr id="4495" name="Google Shape;4495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6" name="Google Shape;4496;p21"/>
            <p:cNvSpPr/>
            <p:nvPr/>
          </p:nvSpPr>
          <p:spPr>
            <a:xfrm rot="-9998178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rgbClr val="FFFFFF">
                    <a:alpha val="4745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7" name="Google Shape;4497;p21"/>
          <p:cNvSpPr txBox="1"/>
          <p:nvPr/>
        </p:nvSpPr>
        <p:spPr>
          <a:xfrm>
            <a:off x="7991804" y="3555397"/>
            <a:ext cx="288925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8" name="Google Shape;4498;p21"/>
          <p:cNvSpPr txBox="1"/>
          <p:nvPr/>
        </p:nvSpPr>
        <p:spPr>
          <a:xfrm>
            <a:off x="7750504" y="3563334"/>
            <a:ext cx="288925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9" name="Google Shape;4499;p21"/>
          <p:cNvCxnSpPr/>
          <p:nvPr/>
        </p:nvCxnSpPr>
        <p:spPr>
          <a:xfrm rot="10800000" flipH="1">
            <a:off x="8241042" y="2577497"/>
            <a:ext cx="1225550" cy="5651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00" name="Google Shape;4500;p21"/>
          <p:cNvSpPr txBox="1"/>
          <p:nvPr/>
        </p:nvSpPr>
        <p:spPr>
          <a:xfrm>
            <a:off x="9404679" y="2228247"/>
            <a:ext cx="182447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packets,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 each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1" name="Google Shape;4501;p21"/>
          <p:cNvGrpSpPr/>
          <p:nvPr/>
        </p:nvGrpSpPr>
        <p:grpSpPr>
          <a:xfrm>
            <a:off x="10506147" y="3669119"/>
            <a:ext cx="1200246" cy="477406"/>
            <a:chOff x="3668110" y="2448910"/>
            <a:chExt cx="3794234" cy="2165130"/>
          </a:xfrm>
        </p:grpSpPr>
        <p:sp>
          <p:nvSpPr>
            <p:cNvPr id="4502" name="Google Shape;4502;p21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3" name="Google Shape;4503;p21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/>
              <a:ahLst/>
              <a:cxnLst/>
              <a:rect l="l" t="t" r="r" b="b"/>
              <a:pathLst>
                <a:path w="3783724" h="1324303" extrusionOk="0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04" name="Google Shape;4504;p21"/>
            <p:cNvGrpSpPr/>
            <p:nvPr/>
          </p:nvGrpSpPr>
          <p:grpSpPr>
            <a:xfrm>
              <a:off x="3941376" y="2603243"/>
              <a:ext cx="3202061" cy="1066110"/>
              <a:chOff x="7939341" y="3037317"/>
              <a:chExt cx="897649" cy="353919"/>
            </a:xfrm>
          </p:grpSpPr>
          <p:sp>
            <p:nvSpPr>
              <p:cNvPr id="4505" name="Google Shape;4505;p21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21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21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21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509" name="Google Shape;4509;p21"/>
          <p:cNvCxnSpPr/>
          <p:nvPr/>
        </p:nvCxnSpPr>
        <p:spPr>
          <a:xfrm rot="10800000">
            <a:off x="9264979" y="4020904"/>
            <a:ext cx="0" cy="4583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10" name="Google Shape;4510;p21"/>
          <p:cNvSpPr/>
          <p:nvPr/>
        </p:nvSpPr>
        <p:spPr>
          <a:xfrm>
            <a:off x="8311695" y="3223689"/>
            <a:ext cx="978408" cy="26009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F7FC"/>
              </a:gs>
              <a:gs pos="35000">
                <a:srgbClr val="D8E2F3"/>
              </a:gs>
              <a:gs pos="68000">
                <a:srgbClr val="A9BEE4"/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1" name="Google Shape;4511;p21"/>
          <p:cNvGrpSpPr/>
          <p:nvPr/>
        </p:nvGrpSpPr>
        <p:grpSpPr>
          <a:xfrm>
            <a:off x="2541108" y="5251754"/>
            <a:ext cx="6446724" cy="1077218"/>
            <a:chOff x="2541108" y="5251754"/>
            <a:chExt cx="6446724" cy="1077218"/>
          </a:xfrm>
        </p:grpSpPr>
        <p:sp>
          <p:nvSpPr>
            <p:cNvPr id="4512" name="Google Shape;4512;p21"/>
            <p:cNvSpPr txBox="1"/>
            <p:nvPr/>
          </p:nvSpPr>
          <p:spPr>
            <a:xfrm>
              <a:off x="2541108" y="5259812"/>
              <a:ext cx="1768561" cy="1036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transmission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delay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21"/>
            <p:cNvSpPr txBox="1"/>
            <p:nvPr/>
          </p:nvSpPr>
          <p:spPr>
            <a:xfrm>
              <a:off x="4778467" y="5291362"/>
              <a:ext cx="2103653" cy="1036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 needed to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 </a:t>
              </a:r>
              <a:r>
                <a:rPr lang="en-US" sz="24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-bit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into link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21"/>
            <p:cNvSpPr txBox="1"/>
            <p:nvPr/>
          </p:nvSpPr>
          <p:spPr>
            <a:xfrm>
              <a:off x="7516019" y="5251754"/>
              <a:ext cx="1471813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lang="en-US" sz="32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(bits)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lang="en-US" sz="32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(bits/sec)</a:t>
              </a: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15" name="Google Shape;4515;p21"/>
            <p:cNvCxnSpPr/>
            <p:nvPr/>
          </p:nvCxnSpPr>
          <p:spPr>
            <a:xfrm>
              <a:off x="7603331" y="5796974"/>
              <a:ext cx="28687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16" name="Google Shape;4516;p21"/>
            <p:cNvSpPr txBox="1"/>
            <p:nvPr/>
          </p:nvSpPr>
          <p:spPr>
            <a:xfrm>
              <a:off x="4336507" y="5477615"/>
              <a:ext cx="3898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21"/>
            <p:cNvSpPr txBox="1"/>
            <p:nvPr/>
          </p:nvSpPr>
          <p:spPr>
            <a:xfrm>
              <a:off x="6919119" y="5484897"/>
              <a:ext cx="3898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8" name="Google Shape;4518;p21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p22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Links: physical media</a:t>
            </a:r>
            <a:endParaRPr sz="5400" b="0"/>
          </a:p>
        </p:txBody>
      </p:sp>
      <p:sp>
        <p:nvSpPr>
          <p:cNvPr id="4525" name="Google Shape;4525;p22"/>
          <p:cNvSpPr txBox="1"/>
          <p:nvPr/>
        </p:nvSpPr>
        <p:spPr>
          <a:xfrm>
            <a:off x="952500" y="1671911"/>
            <a:ext cx="46389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7337" marR="0" lvl="0" indent="-28733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bit:</a:t>
            </a: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propagates between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transmitter/receiver pairs</a:t>
            </a:r>
            <a:endParaRPr sz="2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337" marR="0" lvl="0" indent="-28733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physical link: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what lies between transmitter &amp; receiver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337" marR="0" lvl="0" indent="-28733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guided media: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signals propagate in solid media: copper, fiber, coax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337" marR="0" lvl="0" indent="-28733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unguided media: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signals propagate freely, e.g., radio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6" name="Google Shape;4526;p22"/>
          <p:cNvGrpSpPr/>
          <p:nvPr/>
        </p:nvGrpSpPr>
        <p:grpSpPr>
          <a:xfrm>
            <a:off x="6333223" y="1671911"/>
            <a:ext cx="5122913" cy="3611287"/>
            <a:chOff x="6333223" y="1671911"/>
            <a:chExt cx="5122913" cy="3611287"/>
          </a:xfrm>
        </p:grpSpPr>
        <p:sp>
          <p:nvSpPr>
            <p:cNvPr id="4527" name="Google Shape;4527;p22"/>
            <p:cNvSpPr txBox="1"/>
            <p:nvPr/>
          </p:nvSpPr>
          <p:spPr>
            <a:xfrm>
              <a:off x="6411036" y="1671911"/>
              <a:ext cx="5045100" cy="3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352425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3200"/>
                <a:buFont typeface="Noto Sans Symbols"/>
                <a:buNone/>
              </a:pPr>
              <a:r>
                <a:rPr lang="en-US" sz="32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Twisted pair (TP</a:t>
              </a:r>
              <a:r>
                <a:rPr lang="en-US" sz="32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two insulated copper wires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2625" marR="0" lvl="1" indent="-231775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Category 5: 100 Mbps, 1 Gbps Ethernet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2625" marR="0" lvl="1" indent="-231775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Category 6: 10Gbps Ethernet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28" name="Google Shape;4528;p22" descr="Twisted_Pair_Cable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33223" y="3476662"/>
              <a:ext cx="2220035" cy="1709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9" name="Google Shape;4529;p22" descr="Image result for twisted pair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05176" y="3594371"/>
              <a:ext cx="2359134" cy="16888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0" name="Google Shape;4530;p22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23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Links: physical media</a:t>
            </a:r>
            <a:endParaRPr sz="5400" b="0"/>
          </a:p>
        </p:txBody>
      </p:sp>
      <p:sp>
        <p:nvSpPr>
          <p:cNvPr id="4537" name="Google Shape;4537;p23"/>
          <p:cNvSpPr txBox="1"/>
          <p:nvPr/>
        </p:nvSpPr>
        <p:spPr>
          <a:xfrm>
            <a:off x="982262" y="1320920"/>
            <a:ext cx="4878973" cy="432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190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Coaxial cable: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concentric copper conductors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bidirectional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broadband: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multiple frequency channels on cable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100’s Mbps per channel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8" name="Google Shape;45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692153">
            <a:off x="1742089" y="3834600"/>
            <a:ext cx="1854420" cy="1854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9" name="Google Shape;4539;p23"/>
          <p:cNvGrpSpPr/>
          <p:nvPr/>
        </p:nvGrpSpPr>
        <p:grpSpPr>
          <a:xfrm>
            <a:off x="6360527" y="1276574"/>
            <a:ext cx="5602289" cy="5319638"/>
            <a:chOff x="6360527" y="1276574"/>
            <a:chExt cx="5602289" cy="5319638"/>
          </a:xfrm>
        </p:grpSpPr>
        <p:sp>
          <p:nvSpPr>
            <p:cNvPr id="4540" name="Google Shape;4540;p23"/>
            <p:cNvSpPr/>
            <p:nvPr/>
          </p:nvSpPr>
          <p:spPr>
            <a:xfrm>
              <a:off x="6360527" y="1276574"/>
              <a:ext cx="5602289" cy="3438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2720"/>
                <a:buFont typeface="Noto Sans Symbols"/>
                <a:buNone/>
              </a:pPr>
              <a:r>
                <a:rPr lang="en-US" sz="32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Fiber optic cable: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glass fiber carrying light pulses, each pulse a bit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high-speed operation: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2625" marR="0" lvl="1" indent="-225425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high-speed point-to-point transmission (10’s-100’s Gbps)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error rate: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2625" marR="0" lvl="1" indent="-225425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repeaters spaced far apart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2625" marR="0" lvl="1" indent="-225425" algn="l" rtl="0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immune to electromagnetic noise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1" name="Google Shape;4541;p23" descr="Image result for optical fiber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55119" y="4700678"/>
              <a:ext cx="2872373" cy="1895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2" name="Google Shape;4542;p23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p24"/>
          <p:cNvSpPr txBox="1"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lang="en-US" sz="5400" b="0"/>
              <a:t>Links: physical media</a:t>
            </a:r>
            <a:endParaRPr sz="5400" b="0"/>
          </a:p>
        </p:txBody>
      </p:sp>
      <p:sp>
        <p:nvSpPr>
          <p:cNvPr id="4549" name="Google Shape;4549;p24"/>
          <p:cNvSpPr txBox="1"/>
          <p:nvPr/>
        </p:nvSpPr>
        <p:spPr>
          <a:xfrm>
            <a:off x="952499" y="1354420"/>
            <a:ext cx="4950759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Wireless radio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-2841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 carried in various “bands” in electromagnetic spectrum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-2841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physical “wire”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-2841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broadcast, “half-duplex”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(sender to receiver)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-28416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propagation environment effects: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-23018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reflection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-23018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obstruction by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-23018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Interference/noise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0" name="Google Shape;4550;p24"/>
          <p:cNvSpPr txBox="1"/>
          <p:nvPr/>
        </p:nvSpPr>
        <p:spPr>
          <a:xfrm>
            <a:off x="6349562" y="1354420"/>
            <a:ext cx="5188014" cy="511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72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Radio link types: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80988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Wireless LAN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(WiFi)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-230187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10-100’s Mbps; 10’s of meters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80988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wide-area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(e.g., 4G cellular)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-230187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10’s Mbps over ~10 Km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-285750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Bluetooth: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cable replacement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7712" marR="0" lvl="1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short distances, limited rates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80988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terrestrial  microwave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-230187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point-to-point; 45 Mbps channels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80988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satellite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 to 45 Mbps per channel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270 msec end-end delay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1" name="Google Shape;4551;p24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p26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7" name="Google Shape;4567;p26"/>
          <p:cNvSpPr txBox="1">
            <a:spLocks noGrp="1"/>
          </p:cNvSpPr>
          <p:nvPr>
            <p:ph type="title"/>
          </p:nvPr>
        </p:nvSpPr>
        <p:spPr>
          <a:xfrm>
            <a:off x="763273" y="413683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/>
              <a:t>The network core</a:t>
            </a:r>
            <a:endParaRPr sz="4800"/>
          </a:p>
        </p:txBody>
      </p:sp>
      <p:sp>
        <p:nvSpPr>
          <p:cNvPr id="4568" name="Google Shape;4568;p26"/>
          <p:cNvSpPr txBox="1">
            <a:spLocks noGrp="1"/>
          </p:cNvSpPr>
          <p:nvPr>
            <p:ph type="body" idx="1"/>
          </p:nvPr>
        </p:nvSpPr>
        <p:spPr>
          <a:xfrm>
            <a:off x="676092" y="1531645"/>
            <a:ext cx="6282647" cy="461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2750" lvl="0" indent="-282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mesh of interconnected routers</a:t>
            </a:r>
            <a:endParaRPr/>
          </a:p>
          <a:p>
            <a:pPr marL="412750" lvl="0" indent="-2825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solidFill>
                  <a:srgbClr val="CC0000"/>
                </a:solidFill>
              </a:rPr>
              <a:t>packet-switching: </a:t>
            </a:r>
            <a:r>
              <a:rPr lang="en-US"/>
              <a:t>hosts break application-layer messages into </a:t>
            </a:r>
            <a:r>
              <a:rPr lang="en-US" i="1">
                <a:solidFill>
                  <a:srgbClr val="CC0000"/>
                </a:solidFill>
              </a:rPr>
              <a:t>packets</a:t>
            </a:r>
            <a:endParaRPr/>
          </a:p>
          <a:p>
            <a:pPr marL="695325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network </a:t>
            </a:r>
            <a:r>
              <a:rPr lang="en-US" sz="2800">
                <a:solidFill>
                  <a:srgbClr val="0000A3"/>
                </a:solidFill>
              </a:rPr>
              <a:t>forwards</a:t>
            </a:r>
            <a:r>
              <a:rPr lang="en-US" sz="2800"/>
              <a:t> packets</a:t>
            </a:r>
            <a:r>
              <a:rPr lang="en-US" sz="2800" i="1"/>
              <a:t> </a:t>
            </a:r>
            <a:r>
              <a:rPr lang="en-US" sz="2800"/>
              <a:t>from one router to the next, across links on path from </a:t>
            </a:r>
            <a:r>
              <a:rPr lang="en-US" sz="2800">
                <a:solidFill>
                  <a:srgbClr val="0000A3"/>
                </a:solidFill>
              </a:rPr>
              <a:t>source to destination</a:t>
            </a:r>
            <a:endParaRPr/>
          </a:p>
          <a:p>
            <a:pPr marL="1746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69" name="Google Shape;4569;p26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0" name="Google Shape;4570;p26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1" name="Google Shape;4571;p26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2" name="Google Shape;4572;p26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3" name="Google Shape;4573;p26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4" name="Google Shape;4574;p26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5" name="Google Shape;4575;p26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6" name="Google Shape;4576;p26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77" name="Google Shape;4577;p26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4578" name="Google Shape;4578;p26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26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80" name="Google Shape;4580;p26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1" name="Google Shape;4581;p26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2" name="Google Shape;4582;p26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3" name="Google Shape;4583;p2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4" name="Google Shape;4584;p2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5" name="Google Shape;4585;p2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586" name="Google Shape;4586;p26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4587" name="Google Shape;4587;p26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26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89" name="Google Shape;4589;p26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90" name="Google Shape;4590;p26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91" name="Google Shape;4591;p26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92" name="Google Shape;4592;p2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93" name="Google Shape;4593;p2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94" name="Google Shape;4594;p2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5" name="Google Shape;4595;p26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6" name="Google Shape;4596;p26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7" name="Google Shape;4597;p26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8" name="Google Shape;4598;p26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9" name="Google Shape;4599;p26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0" name="Google Shape;4600;p26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1" name="Google Shape;4601;p26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2" name="Google Shape;4602;p26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3" name="Google Shape;4603;p26"/>
          <p:cNvCxnSpPr/>
          <p:nvPr/>
        </p:nvCxnSpPr>
        <p:spPr>
          <a:xfrm rot="10800000" flipH="1">
            <a:off x="10636897" y="3633421"/>
            <a:ext cx="335987" cy="3953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4" name="Google Shape;4604;p26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5" name="Google Shape;4605;p26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6" name="Google Shape;4606;p26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7" name="Google Shape;4607;p26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8" name="Google Shape;4608;p26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9" name="Google Shape;4609;p26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0" name="Google Shape;4610;p26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1" name="Google Shape;4611;p26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2" name="Google Shape;4612;p26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3" name="Google Shape;4613;p26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4" name="Google Shape;4614;p26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5" name="Google Shape;4615;p26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6" name="Google Shape;4616;p26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7" name="Google Shape;4617;p26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8" name="Google Shape;4618;p26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9" name="Google Shape;4619;p26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0" name="Google Shape;4620;p26"/>
          <p:cNvCxnSpPr/>
          <p:nvPr/>
        </p:nvCxnSpPr>
        <p:spPr>
          <a:xfrm rot="10800000" flipH="1">
            <a:off x="9378705" y="4113379"/>
            <a:ext cx="429324" cy="7056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21" name="Google Shape;4621;p26"/>
          <p:cNvCxnSpPr/>
          <p:nvPr/>
        </p:nvCxnSpPr>
        <p:spPr>
          <a:xfrm rot="10800000" flipH="1">
            <a:off x="8244554" y="4047456"/>
            <a:ext cx="969051" cy="3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22" name="Google Shape;4622;p26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3" name="Google Shape;4623;p26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4624" name="Google Shape;4624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26" name="Google Shape;4626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27" name="Google Shape;4627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8" name="Google Shape;4628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9" name="Google Shape;4629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0" name="Google Shape;4630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31" name="Google Shape;4631;p26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4632" name="Google Shape;4632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4" name="Google Shape;4634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35" name="Google Shape;4635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6" name="Google Shape;4636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7" name="Google Shape;4637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8" name="Google Shape;4638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39" name="Google Shape;4639;p26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4640" name="Google Shape;4640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2" name="Google Shape;4642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43" name="Google Shape;4643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4" name="Google Shape;4644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5" name="Google Shape;4645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6" name="Google Shape;4646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47" name="Google Shape;4647;p26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4648" name="Google Shape;4648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0" name="Google Shape;4650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51" name="Google Shape;4651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2" name="Google Shape;4652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3" name="Google Shape;4653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4" name="Google Shape;4654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55" name="Google Shape;4655;p26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4656" name="Google Shape;4656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8" name="Google Shape;4658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59" name="Google Shape;4659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0" name="Google Shape;4660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1" name="Google Shape;4661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2" name="Google Shape;4662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63" name="Google Shape;4663;p26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4664" name="Google Shape;4664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66" name="Google Shape;4666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67" name="Google Shape;4667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8" name="Google Shape;4668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9" name="Google Shape;4669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0" name="Google Shape;4670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71" name="Google Shape;4671;p26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4672" name="Google Shape;4672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74" name="Google Shape;4674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5" name="Google Shape;4675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6" name="Google Shape;4676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7" name="Google Shape;4677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8" name="Google Shape;4678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79" name="Google Shape;4679;p26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4680" name="Google Shape;4680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82" name="Google Shape;4682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83" name="Google Shape;4683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4" name="Google Shape;4684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5" name="Google Shape;4685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6" name="Google Shape;4686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87" name="Google Shape;4687;p26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4688" name="Google Shape;4688;p26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2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0" name="Google Shape;4690;p2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91" name="Google Shape;4691;p2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2" name="Google Shape;4692;p2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3" name="Google Shape;4693;p2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4" name="Google Shape;4694;p2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695" name="Google Shape;4695;p26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6" name="Google Shape;4696;p26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4697" name="Google Shape;4697;p26"/>
          <p:cNvSpPr/>
          <p:nvPr/>
        </p:nvSpPr>
        <p:spPr>
          <a:xfrm>
            <a:off x="7609678" y="2450304"/>
            <a:ext cx="351919" cy="20816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8" name="Google Shape;4698;p26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4699" name="Google Shape;4699;p26"/>
          <p:cNvSpPr/>
          <p:nvPr/>
        </p:nvSpPr>
        <p:spPr>
          <a:xfrm>
            <a:off x="7673752" y="2444163"/>
            <a:ext cx="298167" cy="3873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0" name="Google Shape;4700;p26"/>
          <p:cNvSpPr/>
          <p:nvPr/>
        </p:nvSpPr>
        <p:spPr>
          <a:xfrm>
            <a:off x="7606562" y="2443848"/>
            <a:ext cx="82770" cy="161243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1" name="Google Shape;4701;p26"/>
          <p:cNvSpPr/>
          <p:nvPr/>
        </p:nvSpPr>
        <p:spPr>
          <a:xfrm>
            <a:off x="7880579" y="2472664"/>
            <a:ext cx="89197" cy="18612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2" name="Google Shape;4702;p26"/>
          <p:cNvSpPr/>
          <p:nvPr/>
        </p:nvSpPr>
        <p:spPr>
          <a:xfrm>
            <a:off x="7605588" y="2596902"/>
            <a:ext cx="327185" cy="6282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3" name="Google Shape;4703;p26"/>
          <p:cNvSpPr/>
          <p:nvPr/>
        </p:nvSpPr>
        <p:spPr>
          <a:xfrm>
            <a:off x="7890512" y="2474238"/>
            <a:ext cx="83549" cy="18690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4" name="Google Shape;4704;p26"/>
          <p:cNvSpPr/>
          <p:nvPr/>
        </p:nvSpPr>
        <p:spPr>
          <a:xfrm>
            <a:off x="7605977" y="2605248"/>
            <a:ext cx="290961" cy="6204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5" name="Google Shape;4705;p26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4706" name="Google Shape;4706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8" name="Google Shape;4708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709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2" name="Google Shape;4712;p26"/>
          <p:cNvSpPr/>
          <p:nvPr/>
        </p:nvSpPr>
        <p:spPr>
          <a:xfrm>
            <a:off x="7770154" y="2677051"/>
            <a:ext cx="119578" cy="80936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3" name="Google Shape;4713;p26"/>
          <p:cNvSpPr/>
          <p:nvPr/>
        </p:nvSpPr>
        <p:spPr>
          <a:xfrm>
            <a:off x="7464976" y="2683507"/>
            <a:ext cx="305957" cy="738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4" name="Google Shape;4714;p26"/>
          <p:cNvSpPr/>
          <p:nvPr/>
        </p:nvSpPr>
        <p:spPr>
          <a:xfrm>
            <a:off x="7465171" y="2669965"/>
            <a:ext cx="3311" cy="1495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5" name="Google Shape;4715;p26"/>
          <p:cNvSpPr/>
          <p:nvPr/>
        </p:nvSpPr>
        <p:spPr>
          <a:xfrm>
            <a:off x="7465366" y="2609027"/>
            <a:ext cx="142170" cy="61883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6" name="Google Shape;4716;p26"/>
          <p:cNvSpPr/>
          <p:nvPr/>
        </p:nvSpPr>
        <p:spPr>
          <a:xfrm>
            <a:off x="7474909" y="2673115"/>
            <a:ext cx="290182" cy="7101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7" name="Google Shape;4717;p26"/>
          <p:cNvSpPr/>
          <p:nvPr/>
        </p:nvSpPr>
        <p:spPr>
          <a:xfrm rot="10800000" flipH="1">
            <a:off x="7764701" y="2668076"/>
            <a:ext cx="118410" cy="73535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8" name="Google Shape;4718;p26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9" name="Google Shape;4719;p26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0" name="Google Shape;4720;p26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4721" name="Google Shape;4721;p26"/>
          <p:cNvSpPr/>
          <p:nvPr/>
        </p:nvSpPr>
        <p:spPr>
          <a:xfrm>
            <a:off x="7605388" y="3489299"/>
            <a:ext cx="230764" cy="155883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2" name="Google Shape;4722;p26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3" name="Google Shape;4723;p26"/>
          <p:cNvSpPr/>
          <p:nvPr/>
        </p:nvSpPr>
        <p:spPr>
          <a:xfrm>
            <a:off x="7647403" y="3484701"/>
            <a:ext cx="195517" cy="2900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4" name="Google Shape;4724;p26"/>
          <p:cNvSpPr/>
          <p:nvPr/>
        </p:nvSpPr>
        <p:spPr>
          <a:xfrm>
            <a:off x="7603345" y="3484465"/>
            <a:ext cx="54275" cy="12074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5" name="Google Shape;4725;p26"/>
          <p:cNvSpPr/>
          <p:nvPr/>
        </p:nvSpPr>
        <p:spPr>
          <a:xfrm>
            <a:off x="7783026" y="3506043"/>
            <a:ext cx="58489" cy="139375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6" name="Google Shape;4726;p26"/>
          <p:cNvSpPr/>
          <p:nvPr/>
        </p:nvSpPr>
        <p:spPr>
          <a:xfrm>
            <a:off x="7602706" y="3599078"/>
            <a:ext cx="214545" cy="47048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7" name="Google Shape;4727;p26"/>
          <p:cNvSpPr/>
          <p:nvPr/>
        </p:nvSpPr>
        <p:spPr>
          <a:xfrm>
            <a:off x="7789539" y="3507222"/>
            <a:ext cx="54786" cy="139965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8" name="Google Shape;4728;p26"/>
          <p:cNvSpPr/>
          <p:nvPr/>
        </p:nvSpPr>
        <p:spPr>
          <a:xfrm>
            <a:off x="7602962" y="3605327"/>
            <a:ext cx="190792" cy="4645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9" name="Google Shape;4729;p26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4730" name="Google Shape;4730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1" name="Google Shape;4731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2" name="Google Shape;4732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3" name="Google Shape;4733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4" name="Google Shape;4734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36" name="Google Shape;4736;p26"/>
          <p:cNvSpPr/>
          <p:nvPr/>
        </p:nvSpPr>
        <p:spPr>
          <a:xfrm>
            <a:off x="7710617" y="3659096"/>
            <a:ext cx="78411" cy="60608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7" name="Google Shape;4737;p26"/>
          <p:cNvSpPr/>
          <p:nvPr/>
        </p:nvSpPr>
        <p:spPr>
          <a:xfrm>
            <a:off x="7510503" y="3663931"/>
            <a:ext cx="200625" cy="5530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8" name="Google Shape;4738;p26"/>
          <p:cNvSpPr/>
          <p:nvPr/>
        </p:nvSpPr>
        <p:spPr>
          <a:xfrm>
            <a:off x="7510631" y="3653790"/>
            <a:ext cx="2171" cy="112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9" name="Google Shape;4739;p26"/>
          <p:cNvSpPr/>
          <p:nvPr/>
        </p:nvSpPr>
        <p:spPr>
          <a:xfrm>
            <a:off x="7510758" y="3608157"/>
            <a:ext cx="93225" cy="46340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0" name="Google Shape;4740;p26"/>
          <p:cNvSpPr/>
          <p:nvPr/>
        </p:nvSpPr>
        <p:spPr>
          <a:xfrm>
            <a:off x="7517016" y="3656149"/>
            <a:ext cx="190281" cy="5318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1" name="Google Shape;4741;p26"/>
          <p:cNvSpPr/>
          <p:nvPr/>
        </p:nvSpPr>
        <p:spPr>
          <a:xfrm rot="10800000" flipH="1">
            <a:off x="7707042" y="3652375"/>
            <a:ext cx="77645" cy="5506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2" name="Google Shape;4742;p26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4743" name="Google Shape;4743;p26"/>
          <p:cNvSpPr/>
          <p:nvPr/>
        </p:nvSpPr>
        <p:spPr>
          <a:xfrm flipH="1">
            <a:off x="8145217" y="3599942"/>
            <a:ext cx="169400" cy="15675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4" name="Google Shape;4744;p26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5" name="Google Shape;4745;p26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4746" name="Google Shape;4746;p26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2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26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9" name="Google Shape;4749;p2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2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51" name="Google Shape;4751;p2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752" name="Google Shape;4752;p2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3" name="Google Shape;4753;p2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54" name="Google Shape;4754;p2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55" name="Google Shape;4755;p2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756" name="Google Shape;4756;p2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7" name="Google Shape;4757;p2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58" name="Google Shape;4758;p2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2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60" name="Google Shape;4760;p2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761" name="Google Shape;4761;p2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2" name="Google Shape;4762;p2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63" name="Google Shape;4763;p2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64" name="Google Shape;4764;p2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765" name="Google Shape;4765;p2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6" name="Google Shape;4766;p2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67" name="Google Shape;4767;p2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2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9" name="Google Shape;4769;p2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Google Shape;4770;p2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2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2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2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2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2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2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2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8" name="Google Shape;4778;p26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4779" name="Google Shape;4779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0" name="Google Shape;4780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81" name="Google Shape;4781;p26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4782" name="Google Shape;4782;p26"/>
          <p:cNvSpPr/>
          <p:nvPr/>
        </p:nvSpPr>
        <p:spPr>
          <a:xfrm>
            <a:off x="9300597" y="5923494"/>
            <a:ext cx="204043" cy="157052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3" name="Google Shape;4783;p26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4784" name="Google Shape;4784;p26"/>
          <p:cNvSpPr/>
          <p:nvPr/>
        </p:nvSpPr>
        <p:spPr>
          <a:xfrm>
            <a:off x="9337747" y="5918861"/>
            <a:ext cx="172878" cy="29225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5" name="Google Shape;4785;p26"/>
          <p:cNvSpPr/>
          <p:nvPr/>
        </p:nvSpPr>
        <p:spPr>
          <a:xfrm>
            <a:off x="9298791" y="5918624"/>
            <a:ext cx="47990" cy="12165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6" name="Google Shape;4786;p26"/>
          <p:cNvSpPr/>
          <p:nvPr/>
        </p:nvSpPr>
        <p:spPr>
          <a:xfrm>
            <a:off x="9457666" y="5940364"/>
            <a:ext cx="51716" cy="14042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7" name="Google Shape;4787;p26"/>
          <p:cNvSpPr/>
          <p:nvPr/>
        </p:nvSpPr>
        <p:spPr>
          <a:xfrm>
            <a:off x="9298226" y="6034096"/>
            <a:ext cx="189702" cy="4740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8" name="Google Shape;4788;p26"/>
          <p:cNvSpPr/>
          <p:nvPr/>
        </p:nvSpPr>
        <p:spPr>
          <a:xfrm>
            <a:off x="9463425" y="5941552"/>
            <a:ext cx="48442" cy="141014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9" name="Google Shape;4789;p26"/>
          <p:cNvSpPr/>
          <p:nvPr/>
        </p:nvSpPr>
        <p:spPr>
          <a:xfrm>
            <a:off x="9298452" y="6040392"/>
            <a:ext cx="168700" cy="46807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90" name="Google Shape;4790;p26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4791" name="Google Shape;4791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2" name="Google Shape;4792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3" name="Google Shape;4793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4" name="Google Shape;4794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5" name="Google Shape;4795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6" name="Google Shape;4796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7" name="Google Shape;4797;p26"/>
          <p:cNvSpPr/>
          <p:nvPr/>
        </p:nvSpPr>
        <p:spPr>
          <a:xfrm>
            <a:off x="9393642" y="6094565"/>
            <a:ext cx="69332" cy="6106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8" name="Google Shape;4798;p26"/>
          <p:cNvSpPr/>
          <p:nvPr/>
        </p:nvSpPr>
        <p:spPr>
          <a:xfrm>
            <a:off x="9216699" y="6099436"/>
            <a:ext cx="177394" cy="5571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9" name="Google Shape;4799;p26"/>
          <p:cNvSpPr/>
          <p:nvPr/>
        </p:nvSpPr>
        <p:spPr>
          <a:xfrm>
            <a:off x="9216812" y="6089219"/>
            <a:ext cx="1920" cy="11286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0" name="Google Shape;4800;p26"/>
          <p:cNvSpPr/>
          <p:nvPr/>
        </p:nvSpPr>
        <p:spPr>
          <a:xfrm>
            <a:off x="9216925" y="6043244"/>
            <a:ext cx="82430" cy="46688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1" name="Google Shape;4801;p26"/>
          <p:cNvSpPr/>
          <p:nvPr/>
        </p:nvSpPr>
        <p:spPr>
          <a:xfrm>
            <a:off x="9222458" y="6091595"/>
            <a:ext cx="168248" cy="5357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2" name="Google Shape;4802;p26"/>
          <p:cNvSpPr/>
          <p:nvPr/>
        </p:nvSpPr>
        <p:spPr>
          <a:xfrm rot="10800000" flipH="1">
            <a:off x="9390480" y="6087793"/>
            <a:ext cx="68654" cy="554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03" name="Google Shape;4803;p26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804" name="Google Shape;4804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5" name="Google Shape;4805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6" name="Google Shape;4806;p26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807" name="Google Shape;4807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8" name="Google Shape;4808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09" name="Google Shape;4809;p26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4810" name="Google Shape;4810;p26"/>
          <p:cNvSpPr/>
          <p:nvPr/>
        </p:nvSpPr>
        <p:spPr>
          <a:xfrm>
            <a:off x="9636557" y="5853324"/>
            <a:ext cx="210015" cy="129281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1" name="Google Shape;4811;p26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4812" name="Google Shape;4812;p26"/>
          <p:cNvSpPr/>
          <p:nvPr/>
        </p:nvSpPr>
        <p:spPr>
          <a:xfrm>
            <a:off x="9674794" y="5849510"/>
            <a:ext cx="177937" cy="24057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3" name="Google Shape;4813;p26"/>
          <p:cNvSpPr/>
          <p:nvPr/>
        </p:nvSpPr>
        <p:spPr>
          <a:xfrm>
            <a:off x="9634698" y="5849315"/>
            <a:ext cx="49395" cy="100139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4" name="Google Shape;4814;p26"/>
          <p:cNvSpPr/>
          <p:nvPr/>
        </p:nvSpPr>
        <p:spPr>
          <a:xfrm>
            <a:off x="9798223" y="5867211"/>
            <a:ext cx="53230" cy="115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5" name="Google Shape;4815;p26"/>
          <p:cNvSpPr/>
          <p:nvPr/>
        </p:nvSpPr>
        <p:spPr>
          <a:xfrm>
            <a:off x="9634116" y="5944369"/>
            <a:ext cx="195254" cy="39019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6" name="Google Shape;4816;p26"/>
          <p:cNvSpPr/>
          <p:nvPr/>
        </p:nvSpPr>
        <p:spPr>
          <a:xfrm>
            <a:off x="9804150" y="5868189"/>
            <a:ext cx="49860" cy="116079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7" name="Google Shape;4817;p26"/>
          <p:cNvSpPr/>
          <p:nvPr/>
        </p:nvSpPr>
        <p:spPr>
          <a:xfrm>
            <a:off x="9634349" y="5949552"/>
            <a:ext cx="173637" cy="38530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18" name="Google Shape;4818;p26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4819" name="Google Shape;4819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0" name="Google Shape;4820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1" name="Google Shape;4821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2" name="Google Shape;4822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3" name="Google Shape;4823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4" name="Google Shape;4824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5" name="Google Shape;4825;p26"/>
          <p:cNvSpPr/>
          <p:nvPr/>
        </p:nvSpPr>
        <p:spPr>
          <a:xfrm>
            <a:off x="9732325" y="5994145"/>
            <a:ext cx="71361" cy="50265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6" name="Google Shape;4826;p26"/>
          <p:cNvSpPr/>
          <p:nvPr/>
        </p:nvSpPr>
        <p:spPr>
          <a:xfrm>
            <a:off x="9550204" y="5998154"/>
            <a:ext cx="182586" cy="4586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7" name="Google Shape;4827;p26"/>
          <p:cNvSpPr/>
          <p:nvPr/>
        </p:nvSpPr>
        <p:spPr>
          <a:xfrm>
            <a:off x="9550320" y="5989744"/>
            <a:ext cx="1976" cy="9290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8" name="Google Shape;4828;p26"/>
          <p:cNvSpPr/>
          <p:nvPr/>
        </p:nvSpPr>
        <p:spPr>
          <a:xfrm>
            <a:off x="9550436" y="5951899"/>
            <a:ext cx="84843" cy="3843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9" name="Google Shape;4829;p26"/>
          <p:cNvSpPr/>
          <p:nvPr/>
        </p:nvSpPr>
        <p:spPr>
          <a:xfrm>
            <a:off x="9556131" y="5991700"/>
            <a:ext cx="173172" cy="4410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0" name="Google Shape;4830;p26"/>
          <p:cNvSpPr/>
          <p:nvPr/>
        </p:nvSpPr>
        <p:spPr>
          <a:xfrm rot="10800000" flipH="1">
            <a:off x="9729071" y="5988571"/>
            <a:ext cx="70663" cy="4566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31" name="Google Shape;4831;p26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4832" name="Google Shape;4832;p26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3" name="Google Shape;4833;p2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26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5" name="Google Shape;4835;p2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6" name="Google Shape;4836;p2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7" name="Google Shape;4837;p2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838" name="Google Shape;4838;p2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9" name="Google Shape;4839;p2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40" name="Google Shape;4840;p2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41" name="Google Shape;4841;p2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842" name="Google Shape;4842;p2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3" name="Google Shape;4843;p2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44" name="Google Shape;4844;p2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2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46" name="Google Shape;4846;p2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847" name="Google Shape;4847;p2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8" name="Google Shape;4848;p2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49" name="Google Shape;4849;p2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0" name="Google Shape;4850;p2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851" name="Google Shape;4851;p2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2" name="Google Shape;4852;p2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53" name="Google Shape;4853;p2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2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5" name="Google Shape;4855;p2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6" name="Google Shape;4856;p2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2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8" name="Google Shape;4858;p2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2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2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2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2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2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4" name="Google Shape;4864;p26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65" name="Google Shape;4865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6" name="Google Shape;4866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7" name="Google Shape;4867;p26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4868" name="Google Shape;4868;p26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4869" name="Google Shape;4869;p26" descr="cell_tower_radiation copy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870" name="Google Shape;4870;p26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871" name="Google Shape;4871;p26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4872" name="Google Shape;4872;p26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73" name="Google Shape;4873;p26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74" name="Google Shape;4874;p26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75" name="Google Shape;4875;p26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76" name="Google Shape;4876;p26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77" name="Google Shape;4877;p26"/>
                <p:cNvCxnSpPr/>
                <p:nvPr/>
              </p:nvCxnSpPr>
              <p:spPr>
                <a:xfrm rot="10800000" flipH="1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78" name="Google Shape;4878;p26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79" name="Google Shape;4879;p26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80" name="Google Shape;4880;p26"/>
                <p:cNvCxnSpPr/>
                <p:nvPr/>
              </p:nvCxnSpPr>
              <p:spPr>
                <a:xfrm rot="10800000" flipH="1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81" name="Google Shape;4881;p26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82" name="Google Shape;4882;p26"/>
                <p:cNvCxnSpPr/>
                <p:nvPr/>
              </p:nvCxnSpPr>
              <p:spPr>
                <a:xfrm rot="10800000" flipH="1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83" name="Google Shape;4883;p26"/>
                <p:cNvCxnSpPr/>
                <p:nvPr/>
              </p:nvCxnSpPr>
              <p:spPr>
                <a:xfrm rot="10800000" flipH="1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84" name="Google Shape;4884;p26"/>
                <p:cNvCxnSpPr/>
                <p:nvPr/>
              </p:nvCxnSpPr>
              <p:spPr>
                <a:xfrm rot="10800000" flipH="1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85" name="Google Shape;4885;p26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86" name="Google Shape;4886;p26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87" name="Google Shape;4887;p26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888" name="Google Shape;4888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9" name="Google Shape;4889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890" name="Google Shape;4890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91" name="Google Shape;4891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2" name="Google Shape;4892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3" name="Google Shape;4893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4" name="Google Shape;4894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4895" name="Google Shape;4895;p26" descr="antenna_radiation_stylized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6" name="Google Shape;4896;p26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7" name="Google Shape;4897;p26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8" name="Google Shape;4898;p26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99" name="Google Shape;4899;p26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4900" name="Google Shape;4900;p26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901" name="Google Shape;4901;p26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4902" name="Google Shape;4902;p26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03" name="Google Shape;4903;p26"/>
                <p:cNvCxnSpPr/>
                <p:nvPr/>
              </p:nvCxnSpPr>
              <p:spPr>
                <a:xfrm rot="10800000" flipH="1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pic>
              <p:nvPicPr>
                <p:cNvPr id="4904" name="Google Shape;4904;p26" descr="antenna_radiation_stylized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905" name="Google Shape;4905;p26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906" name="Google Shape;4906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07" name="Google Shape;4907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908" name="Google Shape;4908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909" name="Google Shape;4909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10" name="Google Shape;4910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11" name="Google Shape;4911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12" name="Google Shape;4912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4913" name="Google Shape;4913;p26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914" name="Google Shape;4914;p26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915" name="Google Shape;4915;p26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916" name="Google Shape;4916;p26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917" name="Google Shape;4917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8" name="Google Shape;4918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19" name="Google Shape;4919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920" name="Google Shape;4920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1" name="Google Shape;4921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2" name="Google Shape;4922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3" name="Google Shape;4923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24" name="Google Shape;4924;p26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4925" name="Google Shape;4925;p26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4926" name="Google Shape;4926;p26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4927" name="Google Shape;4927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28" name="Google Shape;4928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29" name="Google Shape;4929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4930" name="Google Shape;4930;p26"/>
            <p:cNvGrpSpPr/>
            <p:nvPr/>
          </p:nvGrpSpPr>
          <p:grpSpPr>
            <a:xfrm>
              <a:off x="7975881" y="4741266"/>
              <a:ext cx="2261559" cy="1245936"/>
              <a:chOff x="7948367" y="4775686"/>
              <a:chExt cx="2261559" cy="1245936"/>
            </a:xfrm>
          </p:grpSpPr>
          <p:cxnSp>
            <p:nvCxnSpPr>
              <p:cNvPr id="4931" name="Google Shape;4931;p26"/>
              <p:cNvCxnSpPr/>
              <p:nvPr/>
            </p:nvCxnSpPr>
            <p:spPr>
              <a:xfrm rot="5400000" flipH="1">
                <a:off x="9789609" y="5251739"/>
                <a:ext cx="388062" cy="756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32" name="Google Shape;4932;p26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33" name="Google Shape;4933;p26"/>
              <p:cNvCxnSpPr/>
              <p:nvPr/>
            </p:nvCxnSpPr>
            <p:spPr>
              <a:xfrm rot="10800000" flipH="1">
                <a:off x="8459425" y="5036562"/>
                <a:ext cx="404236" cy="20777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934" name="Google Shape;4934;p26"/>
              <p:cNvGrpSpPr/>
              <p:nvPr/>
            </p:nvGrpSpPr>
            <p:grpSpPr>
              <a:xfrm>
                <a:off x="7948367" y="4775686"/>
                <a:ext cx="2261559" cy="1245936"/>
                <a:chOff x="7948367" y="4775686"/>
                <a:chExt cx="2261559" cy="1245936"/>
              </a:xfrm>
            </p:grpSpPr>
            <p:cxnSp>
              <p:nvCxnSpPr>
                <p:cNvPr id="4935" name="Google Shape;4935;p26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36" name="Google Shape;4936;p26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37" name="Google Shape;4937;p26"/>
                <p:cNvCxnSpPr/>
                <p:nvPr/>
              </p:nvCxnSpPr>
              <p:spPr>
                <a:xfrm rot="10800000" flipH="1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38" name="Google Shape;4938;p26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39" name="Google Shape;4939;p26"/>
                <p:cNvCxnSpPr/>
                <p:nvPr/>
              </p:nvCxnSpPr>
              <p:spPr>
                <a:xfrm rot="10800000" flipH="1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40" name="Google Shape;4940;p26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41" name="Google Shape;4941;p26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42" name="Google Shape;4942;p26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43" name="Google Shape;4943;p26"/>
                <p:cNvCxnSpPr/>
                <p:nvPr/>
              </p:nvCxnSpPr>
              <p:spPr>
                <a:xfrm rot="5400000" flipH="1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pic>
              <p:nvPicPr>
                <p:cNvPr id="4944" name="Google Shape;4944;p26" descr="antenna_radiation_stylize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945" name="Google Shape;4945;p26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946" name="Google Shape;4946;p26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947" name="Google Shape;4947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48" name="Google Shape;4948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949" name="Google Shape;4949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950" name="Google Shape;4950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51" name="Google Shape;4951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52" name="Google Shape;4952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53" name="Google Shape;4953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4954" name="Google Shape;4954;p26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4955" name="Google Shape;4955;p26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6" name="Google Shape;4956;p26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957" name="Google Shape;4957;p26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4958" name="Google Shape;4958;p26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59" name="Google Shape;4959;p26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60" name="Google Shape;4960;p26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61" name="Google Shape;4961;p26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4962" name="Google Shape;4962;p26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963" name="Google Shape;4963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64" name="Google Shape;4964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965" name="Google Shape;4965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966" name="Google Shape;4966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67" name="Google Shape;4967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68" name="Google Shape;4968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69" name="Google Shape;4969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4970" name="Google Shape;4970;p26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4971" name="Google Shape;4971;p26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2" name="Google Shape;4972;p26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973" name="Google Shape;4973;p26"/>
                  <p:cNvGrpSpPr/>
                  <p:nvPr/>
                </p:nvGrpSpPr>
                <p:grpSpPr>
                  <a:xfrm>
                    <a:off x="3941376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4974" name="Google Shape;4974;p26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75" name="Google Shape;4975;p26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76" name="Google Shape;4976;p26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77" name="Google Shape;4977;p26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4978" name="Google Shape;4978;p26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979" name="Google Shape;4979;p2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80" name="Google Shape;4980;p2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981" name="Google Shape;4981;p2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982" name="Google Shape;4982;p2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83" name="Google Shape;4983;p2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84" name="Google Shape;4984;p2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85" name="Google Shape;4985;p2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4986" name="Google Shape;4986;p26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987" name="Google Shape;4987;p26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988" name="Google Shape;4988;p26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4989" name="Google Shape;4989;p26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4990" name="Google Shape;4990;p26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4991" name="Google Shape;4991;p26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4992" name="Google Shape;4992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93" name="Google Shape;4993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94" name="Google Shape;4994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4995" name="Google Shape;4995;p26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996" name="Google Shape;4996;p2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7" name="Google Shape;4997;p2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lang="en-US"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98" name="Google Shape;4998;p2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999" name="Google Shape;4999;p2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0" name="Google Shape;5000;p2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1" name="Google Shape;5001;p2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2" name="Google Shape;5002;p2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5003" name="Google Shape;5003;p26"/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5004" name="Google Shape;5004;p26"/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26"/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06" name="Google Shape;5006;p26"/>
          <p:cNvSpPr/>
          <p:nvPr/>
        </p:nvSpPr>
        <p:spPr>
          <a:xfrm>
            <a:off x="7157545" y="1523999"/>
            <a:ext cx="4550979" cy="4897821"/>
          </a:xfrm>
          <a:custGeom>
            <a:avLst/>
            <a:gdLst/>
            <a:ahLst/>
            <a:cxnLst/>
            <a:rect l="l" t="t" r="r" b="b"/>
            <a:pathLst>
              <a:path w="4550979" h="4897821" extrusionOk="0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58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7" name="Google Shape;5007;p26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p27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Two key network-core functions</a:t>
            </a:r>
            <a:endParaRPr/>
          </a:p>
        </p:txBody>
      </p:sp>
      <p:sp>
        <p:nvSpPr>
          <p:cNvPr id="5014" name="Google Shape;5014;p27"/>
          <p:cNvSpPr/>
          <p:nvPr/>
        </p:nvSpPr>
        <p:spPr>
          <a:xfrm>
            <a:off x="5006052" y="4251228"/>
            <a:ext cx="2848871" cy="1480906"/>
          </a:xfrm>
          <a:custGeom>
            <a:avLst/>
            <a:gdLst/>
            <a:ahLst/>
            <a:cxnLst/>
            <a:rect l="l" t="t" r="r" b="b"/>
            <a:pathLst>
              <a:path w="1794" h="933" extrusionOk="0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5" name="Google Shape;5015;p27"/>
          <p:cNvSpPr/>
          <p:nvPr/>
        </p:nvSpPr>
        <p:spPr>
          <a:xfrm>
            <a:off x="5644427" y="4554393"/>
            <a:ext cx="543096" cy="295229"/>
          </a:xfrm>
          <a:custGeom>
            <a:avLst/>
            <a:gdLst/>
            <a:ahLst/>
            <a:cxnLst/>
            <a:rect l="l" t="t" r="r" b="b"/>
            <a:pathLst>
              <a:path w="342" h="186" extrusionOk="0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6" name="Google Shape;5016;p27"/>
          <p:cNvSpPr/>
          <p:nvPr/>
        </p:nvSpPr>
        <p:spPr>
          <a:xfrm>
            <a:off x="6686155" y="4548044"/>
            <a:ext cx="504984" cy="307927"/>
          </a:xfrm>
          <a:custGeom>
            <a:avLst/>
            <a:gdLst/>
            <a:ahLst/>
            <a:cxnLst/>
            <a:rect l="l" t="t" r="r" b="b"/>
            <a:pathLst>
              <a:path w="318" h="194" extrusionOk="0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7" name="Google Shape;5017;p27"/>
          <p:cNvSpPr/>
          <p:nvPr/>
        </p:nvSpPr>
        <p:spPr>
          <a:xfrm>
            <a:off x="5620607" y="4940095"/>
            <a:ext cx="481164" cy="238088"/>
          </a:xfrm>
          <a:custGeom>
            <a:avLst/>
            <a:gdLst/>
            <a:ahLst/>
            <a:cxnLst/>
            <a:rect l="l" t="t" r="r" b="b"/>
            <a:pathLst>
              <a:path w="294" h="174" extrusionOk="0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8" name="Google Shape;5018;p27"/>
          <p:cNvSpPr/>
          <p:nvPr/>
        </p:nvSpPr>
        <p:spPr>
          <a:xfrm>
            <a:off x="6568643" y="4916286"/>
            <a:ext cx="628848" cy="247611"/>
          </a:xfrm>
          <a:custGeom>
            <a:avLst/>
            <a:gdLst/>
            <a:ahLst/>
            <a:cxnLst/>
            <a:rect l="l" t="t" r="r" b="b"/>
            <a:pathLst>
              <a:path w="378" h="174" extrusionOk="0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9" name="Google Shape;5019;p27"/>
          <p:cNvSpPr/>
          <p:nvPr/>
        </p:nvSpPr>
        <p:spPr>
          <a:xfrm>
            <a:off x="7235603" y="4970253"/>
            <a:ext cx="206440" cy="507920"/>
          </a:xfrm>
          <a:custGeom>
            <a:avLst/>
            <a:gdLst/>
            <a:ahLst/>
            <a:cxnLst/>
            <a:rect l="l" t="t" r="r" b="b"/>
            <a:pathLst>
              <a:path w="118" h="500" extrusionOk="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0" name="Google Shape;5020;p27"/>
          <p:cNvSpPr/>
          <p:nvPr/>
        </p:nvSpPr>
        <p:spPr>
          <a:xfrm>
            <a:off x="6000139" y="5503569"/>
            <a:ext cx="736832" cy="74601"/>
          </a:xfrm>
          <a:custGeom>
            <a:avLst/>
            <a:gdLst/>
            <a:ahLst/>
            <a:cxnLst/>
            <a:rect l="l" t="t" r="r" b="b"/>
            <a:pathLst>
              <a:path w="370" h="32" extrusionOk="0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1" name="Google Shape;5021;p27"/>
          <p:cNvSpPr/>
          <p:nvPr/>
        </p:nvSpPr>
        <p:spPr>
          <a:xfrm>
            <a:off x="5463395" y="4963904"/>
            <a:ext cx="193736" cy="425383"/>
          </a:xfrm>
          <a:custGeom>
            <a:avLst/>
            <a:gdLst/>
            <a:ahLst/>
            <a:cxnLst/>
            <a:rect l="l" t="t" r="r" b="b"/>
            <a:pathLst>
              <a:path w="176" h="412" extrusionOk="0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2" name="Google Shape;5022;p27"/>
          <p:cNvGrpSpPr/>
          <p:nvPr/>
        </p:nvGrpSpPr>
        <p:grpSpPr>
          <a:xfrm>
            <a:off x="5240209" y="4473413"/>
            <a:ext cx="623918" cy="823754"/>
            <a:chOff x="5240209" y="4473413"/>
            <a:chExt cx="623918" cy="823754"/>
          </a:xfrm>
        </p:grpSpPr>
        <p:sp>
          <p:nvSpPr>
            <p:cNvPr id="5023" name="Google Shape;5023;p27"/>
            <p:cNvSpPr txBox="1"/>
            <p:nvPr/>
          </p:nvSpPr>
          <p:spPr>
            <a:xfrm>
              <a:off x="5552962" y="4473413"/>
              <a:ext cx="311165" cy="366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27"/>
            <p:cNvSpPr txBox="1"/>
            <p:nvPr/>
          </p:nvSpPr>
          <p:spPr>
            <a:xfrm>
              <a:off x="5491046" y="4887671"/>
              <a:ext cx="296876" cy="336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27"/>
            <p:cNvSpPr txBox="1"/>
            <p:nvPr/>
          </p:nvSpPr>
          <p:spPr>
            <a:xfrm>
              <a:off x="5240209" y="4960682"/>
              <a:ext cx="296876" cy="336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26" name="Google Shape;5026;p27"/>
          <p:cNvCxnSpPr/>
          <p:nvPr/>
        </p:nvCxnSpPr>
        <p:spPr>
          <a:xfrm flipH="1">
            <a:off x="3738363" y="4863862"/>
            <a:ext cx="1408179" cy="91422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27" name="Google Shape;5027;p27"/>
          <p:cNvGrpSpPr/>
          <p:nvPr/>
        </p:nvGrpSpPr>
        <p:grpSpPr>
          <a:xfrm>
            <a:off x="2749550" y="4990185"/>
            <a:ext cx="2699778" cy="1631390"/>
            <a:chOff x="2749550" y="4990185"/>
            <a:chExt cx="2699778" cy="1631390"/>
          </a:xfrm>
        </p:grpSpPr>
        <p:grpSp>
          <p:nvGrpSpPr>
            <p:cNvPr id="5028" name="Google Shape;5028;p27"/>
            <p:cNvGrpSpPr/>
            <p:nvPr/>
          </p:nvGrpSpPr>
          <p:grpSpPr>
            <a:xfrm rot="-2012368">
              <a:off x="3755686" y="5363530"/>
              <a:ext cx="1447107" cy="317452"/>
              <a:chOff x="2437928" y="4562790"/>
              <a:chExt cx="1446652" cy="317502"/>
            </a:xfrm>
          </p:grpSpPr>
          <p:sp>
            <p:nvSpPr>
              <p:cNvPr id="5029" name="Google Shape;5029;p27"/>
              <p:cNvSpPr/>
              <p:nvPr/>
            </p:nvSpPr>
            <p:spPr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rgbClr val="3333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30" name="Google Shape;5030;p27"/>
              <p:cNvCxnSpPr/>
              <p:nvPr/>
            </p:nvCxnSpPr>
            <p:spPr>
              <a:xfrm>
                <a:off x="3462418" y="4739659"/>
                <a:ext cx="42216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333CC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5031" name="Google Shape;5031;p27"/>
              <p:cNvSpPr/>
              <p:nvPr/>
            </p:nvSpPr>
            <p:spPr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rgbClr val="00CC9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2" name="Google Shape;5032;p27"/>
              <p:cNvSpPr txBox="1"/>
              <p:nvPr/>
            </p:nvSpPr>
            <p:spPr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0111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33" name="Google Shape;5033;p27"/>
            <p:cNvSpPr txBox="1"/>
            <p:nvPr/>
          </p:nvSpPr>
          <p:spPr>
            <a:xfrm>
              <a:off x="2749550" y="6036800"/>
              <a:ext cx="269977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destination address in arriving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packet’s header</a:t>
              </a: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34" name="Google Shape;5034;p27"/>
            <p:cNvCxnSpPr/>
            <p:nvPr/>
          </p:nvCxnSpPr>
          <p:spPr>
            <a:xfrm rot="10800000">
              <a:off x="4633924" y="5622613"/>
              <a:ext cx="0" cy="50157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035" name="Google Shape;5035;p27"/>
          <p:cNvGrpSpPr/>
          <p:nvPr/>
        </p:nvGrpSpPr>
        <p:grpSpPr>
          <a:xfrm>
            <a:off x="6355851" y="3632200"/>
            <a:ext cx="578032" cy="815847"/>
            <a:chOff x="6355851" y="3632200"/>
            <a:chExt cx="578032" cy="815847"/>
          </a:xfrm>
        </p:grpSpPr>
        <p:sp>
          <p:nvSpPr>
            <p:cNvPr id="5036" name="Google Shape;5036;p27"/>
            <p:cNvSpPr/>
            <p:nvPr/>
          </p:nvSpPr>
          <p:spPr>
            <a:xfrm flipH="1">
              <a:off x="6355851" y="4076630"/>
              <a:ext cx="578032" cy="371417"/>
            </a:xfrm>
            <a:custGeom>
              <a:avLst/>
              <a:gdLst/>
              <a:ahLst/>
              <a:cxnLst/>
              <a:rect l="l" t="t" r="r" b="b"/>
              <a:pathLst>
                <a:path w="1443" h="816" extrusionOk="0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37" name="Google Shape;5037;p27"/>
            <p:cNvGrpSpPr/>
            <p:nvPr/>
          </p:nvGrpSpPr>
          <p:grpSpPr>
            <a:xfrm>
              <a:off x="6363791" y="3632200"/>
              <a:ext cx="551036" cy="452367"/>
              <a:chOff x="2886" y="1668"/>
              <a:chExt cx="347" cy="285"/>
            </a:xfrm>
          </p:grpSpPr>
          <p:sp>
            <p:nvSpPr>
              <p:cNvPr id="5038" name="Google Shape;5038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9" name="Google Shape;5039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0" name="Google Shape;5040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41" name="Google Shape;5041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42" name="Google Shape;5042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43" name="Google Shape;5043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44" name="Google Shape;5044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45" name="Google Shape;5045;p27"/>
          <p:cNvGrpSpPr/>
          <p:nvPr/>
        </p:nvGrpSpPr>
        <p:grpSpPr>
          <a:xfrm>
            <a:off x="7355160" y="3958273"/>
            <a:ext cx="578032" cy="822878"/>
            <a:chOff x="7355160" y="3958273"/>
            <a:chExt cx="578032" cy="822878"/>
          </a:xfrm>
        </p:grpSpPr>
        <p:sp>
          <p:nvSpPr>
            <p:cNvPr id="5046" name="Google Shape;5046;p27"/>
            <p:cNvSpPr/>
            <p:nvPr/>
          </p:nvSpPr>
          <p:spPr>
            <a:xfrm flipH="1">
              <a:off x="7355160" y="4409734"/>
              <a:ext cx="578032" cy="371417"/>
            </a:xfrm>
            <a:custGeom>
              <a:avLst/>
              <a:gdLst/>
              <a:ahLst/>
              <a:cxnLst/>
              <a:rect l="l" t="t" r="r" b="b"/>
              <a:pathLst>
                <a:path w="1443" h="816" extrusionOk="0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47" name="Google Shape;5047;p27"/>
            <p:cNvGrpSpPr/>
            <p:nvPr/>
          </p:nvGrpSpPr>
          <p:grpSpPr>
            <a:xfrm>
              <a:off x="7360606" y="3958273"/>
              <a:ext cx="551036" cy="452367"/>
              <a:chOff x="2886" y="1668"/>
              <a:chExt cx="347" cy="285"/>
            </a:xfrm>
          </p:grpSpPr>
          <p:sp>
            <p:nvSpPr>
              <p:cNvPr id="5048" name="Google Shape;5048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9" name="Google Shape;5049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0" name="Google Shape;5050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51" name="Google Shape;5051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52" name="Google Shape;5052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53" name="Google Shape;5053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54" name="Google Shape;5054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55" name="Google Shape;5055;p27"/>
          <p:cNvGrpSpPr/>
          <p:nvPr/>
        </p:nvGrpSpPr>
        <p:grpSpPr>
          <a:xfrm>
            <a:off x="7006931" y="5622613"/>
            <a:ext cx="560563" cy="811086"/>
            <a:chOff x="7006931" y="5622613"/>
            <a:chExt cx="560563" cy="811086"/>
          </a:xfrm>
        </p:grpSpPr>
        <p:sp>
          <p:nvSpPr>
            <p:cNvPr id="5056" name="Google Shape;5056;p27"/>
            <p:cNvSpPr/>
            <p:nvPr/>
          </p:nvSpPr>
          <p:spPr>
            <a:xfrm rot="10800000">
              <a:off x="7024398" y="5622613"/>
              <a:ext cx="543096" cy="371417"/>
            </a:xfrm>
            <a:custGeom>
              <a:avLst/>
              <a:gdLst/>
              <a:ahLst/>
              <a:cxnLst/>
              <a:rect l="l" t="t" r="r" b="b"/>
              <a:pathLst>
                <a:path w="1443" h="816" extrusionOk="0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27"/>
            <p:cNvSpPr/>
            <p:nvPr/>
          </p:nvSpPr>
          <p:spPr>
            <a:xfrm>
              <a:off x="7006931" y="5981332"/>
              <a:ext cx="551036" cy="452367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27"/>
            <p:cNvSpPr/>
            <p:nvPr/>
          </p:nvSpPr>
          <p:spPr>
            <a:xfrm>
              <a:off x="7037103" y="5990856"/>
              <a:ext cx="498632" cy="117457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27"/>
            <p:cNvSpPr/>
            <p:nvPr/>
          </p:nvSpPr>
          <p:spPr>
            <a:xfrm>
              <a:off x="7049807" y="6167041"/>
              <a:ext cx="476400" cy="24761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60" name="Google Shape;5060;p27"/>
            <p:cNvCxnSpPr/>
            <p:nvPr/>
          </p:nvCxnSpPr>
          <p:spPr>
            <a:xfrm>
              <a:off x="7318179" y="6208309"/>
              <a:ext cx="1588" cy="206343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61" name="Google Shape;5061;p27"/>
            <p:cNvCxnSpPr/>
            <p:nvPr/>
          </p:nvCxnSpPr>
          <p:spPr>
            <a:xfrm>
              <a:off x="7049807" y="6257514"/>
              <a:ext cx="47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62" name="Google Shape;5062;p27"/>
            <p:cNvCxnSpPr/>
            <p:nvPr/>
          </p:nvCxnSpPr>
          <p:spPr>
            <a:xfrm>
              <a:off x="7048219" y="6209896"/>
              <a:ext cx="476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063" name="Google Shape;5063;p27"/>
            <p:cNvSpPr/>
            <p:nvPr/>
          </p:nvSpPr>
          <p:spPr>
            <a:xfrm rot="5400000">
              <a:off x="7268962" y="6103535"/>
              <a:ext cx="46030" cy="65108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4" name="Google Shape;5064;p27"/>
          <p:cNvGrpSpPr/>
          <p:nvPr/>
        </p:nvGrpSpPr>
        <p:grpSpPr>
          <a:xfrm>
            <a:off x="6311387" y="5299841"/>
            <a:ext cx="553609" cy="931601"/>
            <a:chOff x="6311387" y="5299841"/>
            <a:chExt cx="553609" cy="931601"/>
          </a:xfrm>
        </p:grpSpPr>
        <p:sp>
          <p:nvSpPr>
            <p:cNvPr id="5065" name="Google Shape;5065;p27"/>
            <p:cNvSpPr/>
            <p:nvPr/>
          </p:nvSpPr>
          <p:spPr>
            <a:xfrm rot="10800000">
              <a:off x="6312396" y="5299841"/>
              <a:ext cx="552600" cy="477654"/>
            </a:xfrm>
            <a:custGeom>
              <a:avLst/>
              <a:gdLst/>
              <a:ahLst/>
              <a:cxnLst/>
              <a:rect l="l" t="t" r="r" b="b"/>
              <a:pathLst>
                <a:path w="10175" h="10559" extrusionOk="0">
                  <a:moveTo>
                    <a:pt x="0" y="9"/>
                  </a:moveTo>
                  <a:cubicBezTo>
                    <a:pt x="3957" y="3502"/>
                    <a:pt x="6049" y="5781"/>
                    <a:pt x="7574" y="10364"/>
                  </a:cubicBezTo>
                  <a:cubicBezTo>
                    <a:pt x="8329" y="10279"/>
                    <a:pt x="8572" y="10781"/>
                    <a:pt x="9265" y="10438"/>
                  </a:cubicBezTo>
                  <a:cubicBezTo>
                    <a:pt x="8877" y="5033"/>
                    <a:pt x="9018" y="4253"/>
                    <a:pt x="10175" y="0"/>
                  </a:cubicBezTo>
                  <a:lnTo>
                    <a:pt x="0" y="9"/>
                  </a:ln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66" name="Google Shape;5066;p27"/>
            <p:cNvGrpSpPr/>
            <p:nvPr/>
          </p:nvGrpSpPr>
          <p:grpSpPr>
            <a:xfrm>
              <a:off x="6311387" y="5779075"/>
              <a:ext cx="551036" cy="452367"/>
              <a:chOff x="2886" y="1668"/>
              <a:chExt cx="347" cy="285"/>
            </a:xfrm>
          </p:grpSpPr>
          <p:sp>
            <p:nvSpPr>
              <p:cNvPr id="5067" name="Google Shape;5067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8" name="Google Shape;5068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9" name="Google Shape;5069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70" name="Google Shape;5070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71" name="Google Shape;5071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72" name="Google Shape;5072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73" name="Google Shape;5073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74" name="Google Shape;5074;p27"/>
          <p:cNvGrpSpPr/>
          <p:nvPr/>
        </p:nvGrpSpPr>
        <p:grpSpPr>
          <a:xfrm>
            <a:off x="5655543" y="5606741"/>
            <a:ext cx="562152" cy="799974"/>
            <a:chOff x="5655543" y="5606741"/>
            <a:chExt cx="562152" cy="799974"/>
          </a:xfrm>
        </p:grpSpPr>
        <p:sp>
          <p:nvSpPr>
            <p:cNvPr id="5075" name="Google Shape;5075;p27"/>
            <p:cNvSpPr/>
            <p:nvPr/>
          </p:nvSpPr>
          <p:spPr>
            <a:xfrm rot="10800000">
              <a:off x="5674599" y="5606741"/>
              <a:ext cx="543096" cy="371417"/>
            </a:xfrm>
            <a:custGeom>
              <a:avLst/>
              <a:gdLst/>
              <a:ahLst/>
              <a:cxnLst/>
              <a:rect l="l" t="t" r="r" b="b"/>
              <a:pathLst>
                <a:path w="1443" h="816" extrusionOk="0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76" name="Google Shape;5076;p27"/>
            <p:cNvGrpSpPr/>
            <p:nvPr/>
          </p:nvGrpSpPr>
          <p:grpSpPr>
            <a:xfrm>
              <a:off x="5655543" y="5954348"/>
              <a:ext cx="551036" cy="452367"/>
              <a:chOff x="2886" y="1668"/>
              <a:chExt cx="347" cy="285"/>
            </a:xfrm>
          </p:grpSpPr>
          <p:sp>
            <p:nvSpPr>
              <p:cNvPr id="5077" name="Google Shape;5077;p27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8" name="Google Shape;5078;p27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9" name="Google Shape;5079;p27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80" name="Google Shape;5080;p27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81" name="Google Shape;5081;p27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82" name="Google Shape;5082;p27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83" name="Google Shape;5083;p27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84" name="Google Shape;5084;p27"/>
          <p:cNvGrpSpPr/>
          <p:nvPr/>
        </p:nvGrpSpPr>
        <p:grpSpPr>
          <a:xfrm>
            <a:off x="7049868" y="4738514"/>
            <a:ext cx="578032" cy="285706"/>
            <a:chOff x="7493876" y="2774731"/>
            <a:chExt cx="1481958" cy="894622"/>
          </a:xfrm>
        </p:grpSpPr>
        <p:sp>
          <p:nvSpPr>
            <p:cNvPr id="5085" name="Google Shape;5085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7" name="Google Shape;5087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88" name="Google Shape;5088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9" name="Google Shape;5089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0" name="Google Shape;5090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1" name="Google Shape;5091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92" name="Google Shape;5092;p27"/>
          <p:cNvGrpSpPr/>
          <p:nvPr/>
        </p:nvGrpSpPr>
        <p:grpSpPr>
          <a:xfrm>
            <a:off x="6681740" y="5392274"/>
            <a:ext cx="578032" cy="285706"/>
            <a:chOff x="7493876" y="2774731"/>
            <a:chExt cx="1481958" cy="894622"/>
          </a:xfrm>
        </p:grpSpPr>
        <p:sp>
          <p:nvSpPr>
            <p:cNvPr id="5093" name="Google Shape;5093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95" name="Google Shape;5095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96" name="Google Shape;5096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8" name="Google Shape;5098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9" name="Google Shape;5099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00" name="Google Shape;5100;p27"/>
          <p:cNvGrpSpPr/>
          <p:nvPr/>
        </p:nvGrpSpPr>
        <p:grpSpPr>
          <a:xfrm>
            <a:off x="5525266" y="5343605"/>
            <a:ext cx="578032" cy="285706"/>
            <a:chOff x="7493876" y="2774731"/>
            <a:chExt cx="1481958" cy="894622"/>
          </a:xfrm>
        </p:grpSpPr>
        <p:sp>
          <p:nvSpPr>
            <p:cNvPr id="5101" name="Google Shape;5101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03" name="Google Shape;5103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04" name="Google Shape;5104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5" name="Google Shape;5105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6" name="Google Shape;5106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7" name="Google Shape;5107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08" name="Google Shape;5108;p27"/>
          <p:cNvGrpSpPr/>
          <p:nvPr/>
        </p:nvGrpSpPr>
        <p:grpSpPr>
          <a:xfrm>
            <a:off x="6130766" y="4428206"/>
            <a:ext cx="578032" cy="285706"/>
            <a:chOff x="7493876" y="2774731"/>
            <a:chExt cx="1481958" cy="894622"/>
          </a:xfrm>
        </p:grpSpPr>
        <p:sp>
          <p:nvSpPr>
            <p:cNvPr id="5109" name="Google Shape;5109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11" name="Google Shape;5111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12" name="Google Shape;5112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3" name="Google Shape;5113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4" name="Google Shape;5114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5" name="Google Shape;5115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16" name="Google Shape;5116;p27"/>
          <p:cNvGrpSpPr/>
          <p:nvPr/>
        </p:nvGrpSpPr>
        <p:grpSpPr>
          <a:xfrm>
            <a:off x="6041427" y="5026045"/>
            <a:ext cx="578032" cy="285706"/>
            <a:chOff x="7493876" y="2774731"/>
            <a:chExt cx="1481958" cy="894622"/>
          </a:xfrm>
        </p:grpSpPr>
        <p:sp>
          <p:nvSpPr>
            <p:cNvPr id="5117" name="Google Shape;5117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19" name="Google Shape;5119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20" name="Google Shape;5120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24" name="Google Shape;5124;p27"/>
          <p:cNvGrpSpPr/>
          <p:nvPr/>
        </p:nvGrpSpPr>
        <p:grpSpPr>
          <a:xfrm>
            <a:off x="5094748" y="4736342"/>
            <a:ext cx="578032" cy="285706"/>
            <a:chOff x="7493876" y="2774731"/>
            <a:chExt cx="1481958" cy="894622"/>
          </a:xfrm>
        </p:grpSpPr>
        <p:sp>
          <p:nvSpPr>
            <p:cNvPr id="5125" name="Google Shape;5125;p27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2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27" name="Google Shape;5127;p2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28" name="Google Shape;5128;p2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2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0" name="Google Shape;5130;p2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1" name="Google Shape;5131;p2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2" name="Google Shape;5132;p27"/>
          <p:cNvGrpSpPr/>
          <p:nvPr/>
        </p:nvGrpSpPr>
        <p:grpSpPr>
          <a:xfrm>
            <a:off x="3563785" y="1706808"/>
            <a:ext cx="2317750" cy="3038266"/>
            <a:chOff x="3563785" y="1706808"/>
            <a:chExt cx="2317750" cy="3038266"/>
          </a:xfrm>
        </p:grpSpPr>
        <p:sp>
          <p:nvSpPr>
            <p:cNvPr id="5133" name="Google Shape;5133;p27"/>
            <p:cNvSpPr/>
            <p:nvPr/>
          </p:nvSpPr>
          <p:spPr>
            <a:xfrm rot="-5400000">
              <a:off x="4355018" y="3236963"/>
              <a:ext cx="721461" cy="2294761"/>
            </a:xfrm>
            <a:custGeom>
              <a:avLst/>
              <a:gdLst/>
              <a:ahLst/>
              <a:cxnLst/>
              <a:rect l="l" t="t" r="r" b="b"/>
              <a:pathLst>
                <a:path w="9799" h="10126" extrusionOk="0">
                  <a:moveTo>
                    <a:pt x="9563" y="0"/>
                  </a:moveTo>
                  <a:cubicBezTo>
                    <a:pt x="6380" y="3447"/>
                    <a:pt x="4378" y="4742"/>
                    <a:pt x="0" y="7515"/>
                  </a:cubicBezTo>
                  <a:cubicBezTo>
                    <a:pt x="19" y="7790"/>
                    <a:pt x="36" y="8067"/>
                    <a:pt x="55" y="8343"/>
                  </a:cubicBezTo>
                  <a:cubicBezTo>
                    <a:pt x="3592" y="8754"/>
                    <a:pt x="6787" y="8518"/>
                    <a:pt x="9611" y="10126"/>
                  </a:cubicBezTo>
                  <a:cubicBezTo>
                    <a:pt x="9580" y="4725"/>
                    <a:pt x="10082" y="3581"/>
                    <a:pt x="956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75000">
                  <a:srgbClr val="D8D8D8"/>
                </a:gs>
                <a:gs pos="100000">
                  <a:srgbClr val="FFFFFF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27"/>
            <p:cNvSpPr/>
            <p:nvPr/>
          </p:nvSpPr>
          <p:spPr>
            <a:xfrm>
              <a:off x="3563785" y="1706808"/>
              <a:ext cx="2317750" cy="2333625"/>
            </a:xfrm>
            <a:prstGeom prst="rect">
              <a:avLst/>
            </a:prstGeom>
            <a:solidFill>
              <a:srgbClr val="D8D8D8"/>
            </a:solidFill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27"/>
            <p:cNvSpPr/>
            <p:nvPr/>
          </p:nvSpPr>
          <p:spPr>
            <a:xfrm>
              <a:off x="3689197" y="1759196"/>
              <a:ext cx="2095500" cy="604837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27"/>
            <p:cNvSpPr txBox="1"/>
            <p:nvPr/>
          </p:nvSpPr>
          <p:spPr>
            <a:xfrm>
              <a:off x="3812415" y="1866181"/>
              <a:ext cx="18637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routing algorithm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27"/>
            <p:cNvSpPr/>
            <p:nvPr/>
          </p:nvSpPr>
          <p:spPr>
            <a:xfrm>
              <a:off x="3743172" y="2586219"/>
              <a:ext cx="2005013" cy="135737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27"/>
            <p:cNvSpPr txBox="1"/>
            <p:nvPr/>
          </p:nvSpPr>
          <p:spPr>
            <a:xfrm>
              <a:off x="3706660" y="2864096"/>
              <a:ext cx="12128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header value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27"/>
            <p:cNvSpPr txBox="1"/>
            <p:nvPr/>
          </p:nvSpPr>
          <p:spPr>
            <a:xfrm>
              <a:off x="4773460" y="2865683"/>
              <a:ext cx="10414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 link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40" name="Google Shape;5140;p27"/>
            <p:cNvCxnSpPr/>
            <p:nvPr/>
          </p:nvCxnSpPr>
          <p:spPr>
            <a:xfrm>
              <a:off x="4871885" y="2876796"/>
              <a:ext cx="7937" cy="1066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141" name="Google Shape;5141;p27"/>
            <p:cNvSpPr txBox="1"/>
            <p:nvPr/>
          </p:nvSpPr>
          <p:spPr>
            <a:xfrm>
              <a:off x="4362297" y="3148258"/>
              <a:ext cx="5207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0111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27"/>
            <p:cNvSpPr txBox="1"/>
            <p:nvPr/>
          </p:nvSpPr>
          <p:spPr>
            <a:xfrm>
              <a:off x="4887760" y="3148258"/>
              <a:ext cx="268287" cy="822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43" name="Google Shape;5143;p27"/>
            <p:cNvCxnSpPr/>
            <p:nvPr/>
          </p:nvCxnSpPr>
          <p:spPr>
            <a:xfrm>
              <a:off x="3743172" y="3133971"/>
              <a:ext cx="2006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44" name="Google Shape;5144;p27"/>
            <p:cNvCxnSpPr/>
            <p:nvPr/>
          </p:nvCxnSpPr>
          <p:spPr>
            <a:xfrm>
              <a:off x="3735235" y="2886321"/>
              <a:ext cx="2006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145" name="Google Shape;5145;p27"/>
            <p:cNvSpPr txBox="1"/>
            <p:nvPr/>
          </p:nvSpPr>
          <p:spPr>
            <a:xfrm>
              <a:off x="3671421" y="2588130"/>
              <a:ext cx="21818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forwarding table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27"/>
            <p:cNvSpPr/>
            <p:nvPr/>
          </p:nvSpPr>
          <p:spPr>
            <a:xfrm rot="5400000">
              <a:off x="4641697" y="2356096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7" name="Google Shape;5147;p27"/>
          <p:cNvSpPr txBox="1">
            <a:spLocks noGrp="1"/>
          </p:cNvSpPr>
          <p:nvPr>
            <p:ph type="body" idx="1"/>
          </p:nvPr>
        </p:nvSpPr>
        <p:spPr>
          <a:xfrm>
            <a:off x="332534" y="2514905"/>
            <a:ext cx="2930611" cy="306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13017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000" i="1">
                <a:solidFill>
                  <a:srgbClr val="C00000"/>
                </a:solidFill>
              </a:rPr>
              <a:t>Forwarding</a:t>
            </a:r>
            <a:r>
              <a:rPr lang="en-US" i="1">
                <a:solidFill>
                  <a:srgbClr val="C00000"/>
                </a:solidFill>
              </a:rPr>
              <a:t>:</a:t>
            </a:r>
            <a:r>
              <a:rPr lang="en-US">
                <a:solidFill>
                  <a:srgbClr val="C00000"/>
                </a:solidFill>
              </a:rPr>
              <a:t> </a:t>
            </a:r>
            <a:endParaRPr/>
          </a:p>
          <a:p>
            <a:pPr marL="352425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lang="en-US"/>
              <a:t>aka “switching”</a:t>
            </a:r>
            <a:endParaRPr/>
          </a:p>
          <a:p>
            <a:pPr marL="352425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lang="en-US" i="1">
                <a:solidFill>
                  <a:srgbClr val="C00000"/>
                </a:solidFill>
              </a:rPr>
              <a:t>local</a:t>
            </a:r>
            <a:r>
              <a:rPr lang="en-US" i="1"/>
              <a:t> </a:t>
            </a:r>
            <a:r>
              <a:rPr lang="en-US"/>
              <a:t>action: move arriving packets from router’s input link to appropriate router output link</a:t>
            </a:r>
            <a:endParaRPr/>
          </a:p>
          <a:p>
            <a:pPr marL="352425" lvl="0" indent="-577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cxnSp>
        <p:nvCxnSpPr>
          <p:cNvPr id="5148" name="Google Shape;5148;p27"/>
          <p:cNvCxnSpPr/>
          <p:nvPr/>
        </p:nvCxnSpPr>
        <p:spPr>
          <a:xfrm>
            <a:off x="2389758" y="2757407"/>
            <a:ext cx="1281663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49" name="Google Shape;5149;p27"/>
          <p:cNvGrpSpPr/>
          <p:nvPr/>
        </p:nvGrpSpPr>
        <p:grpSpPr>
          <a:xfrm>
            <a:off x="3744796" y="2580320"/>
            <a:ext cx="2017520" cy="338554"/>
            <a:chOff x="6181202" y="4326532"/>
            <a:chExt cx="2017520" cy="338554"/>
          </a:xfrm>
        </p:grpSpPr>
        <p:sp>
          <p:nvSpPr>
            <p:cNvPr id="5150" name="Google Shape;5150;p27"/>
            <p:cNvSpPr/>
            <p:nvPr/>
          </p:nvSpPr>
          <p:spPr>
            <a:xfrm>
              <a:off x="6192122" y="4338108"/>
              <a:ext cx="2006600" cy="2959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1" name="Google Shape;5151;p27"/>
            <p:cNvSpPr txBox="1"/>
            <p:nvPr/>
          </p:nvSpPr>
          <p:spPr>
            <a:xfrm>
              <a:off x="6181202" y="4326532"/>
              <a:ext cx="20056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local forwarding table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2" name="Google Shape;5152;p27"/>
          <p:cNvGrpSpPr/>
          <p:nvPr/>
        </p:nvGrpSpPr>
        <p:grpSpPr>
          <a:xfrm>
            <a:off x="5698975" y="3819688"/>
            <a:ext cx="2183401" cy="2394971"/>
            <a:chOff x="5698975" y="3819688"/>
            <a:chExt cx="2183401" cy="2394971"/>
          </a:xfrm>
        </p:grpSpPr>
        <p:sp>
          <p:nvSpPr>
            <p:cNvPr id="5153" name="Google Shape;5153;p27"/>
            <p:cNvSpPr/>
            <p:nvPr/>
          </p:nvSpPr>
          <p:spPr>
            <a:xfrm>
              <a:off x="7050700" y="6168940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4" name="Google Shape;5154;p27"/>
            <p:cNvSpPr/>
            <p:nvPr/>
          </p:nvSpPr>
          <p:spPr>
            <a:xfrm>
              <a:off x="6359921" y="596876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5" name="Google Shape;5155;p27"/>
            <p:cNvSpPr/>
            <p:nvPr/>
          </p:nvSpPr>
          <p:spPr>
            <a:xfrm>
              <a:off x="5698975" y="6141541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6" name="Google Shape;5156;p27"/>
            <p:cNvSpPr/>
            <p:nvPr/>
          </p:nvSpPr>
          <p:spPr>
            <a:xfrm>
              <a:off x="7405975" y="4146032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7" name="Google Shape;5157;p27"/>
            <p:cNvSpPr/>
            <p:nvPr/>
          </p:nvSpPr>
          <p:spPr>
            <a:xfrm>
              <a:off x="6407517" y="381968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8" name="Google Shape;5158;p27"/>
          <p:cNvSpPr txBox="1"/>
          <p:nvPr/>
        </p:nvSpPr>
        <p:spPr>
          <a:xfrm>
            <a:off x="8430283" y="1824271"/>
            <a:ext cx="3555414" cy="300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113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000"/>
              <a:buFont typeface="Noto Sans Symbols"/>
              <a:buNone/>
            </a:pPr>
            <a:r>
              <a:rPr lang="en-US" sz="30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Routing: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global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action: determine source-destination paths taken by packets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routing algorithms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2425" marR="0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9" name="Google Shape;5159;p27"/>
          <p:cNvSpPr/>
          <p:nvPr/>
        </p:nvSpPr>
        <p:spPr>
          <a:xfrm>
            <a:off x="4869344" y="4824326"/>
            <a:ext cx="1041867" cy="336451"/>
          </a:xfrm>
          <a:custGeom>
            <a:avLst/>
            <a:gdLst/>
            <a:ahLst/>
            <a:cxnLst/>
            <a:rect l="l" t="t" r="r" b="b"/>
            <a:pathLst>
              <a:path w="10844" h="14797" extrusionOk="0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0" name="Google Shape;5160;p27"/>
          <p:cNvGrpSpPr/>
          <p:nvPr/>
        </p:nvGrpSpPr>
        <p:grpSpPr>
          <a:xfrm>
            <a:off x="3689197" y="1759195"/>
            <a:ext cx="2095500" cy="604837"/>
            <a:chOff x="3839579" y="1912090"/>
            <a:chExt cx="2095500" cy="604837"/>
          </a:xfrm>
        </p:grpSpPr>
        <p:sp>
          <p:nvSpPr>
            <p:cNvPr id="5161" name="Google Shape;5161;p27"/>
            <p:cNvSpPr/>
            <p:nvPr/>
          </p:nvSpPr>
          <p:spPr>
            <a:xfrm>
              <a:off x="3839579" y="1912090"/>
              <a:ext cx="2095500" cy="6048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27"/>
            <p:cNvSpPr txBox="1"/>
            <p:nvPr/>
          </p:nvSpPr>
          <p:spPr>
            <a:xfrm>
              <a:off x="3964815" y="2018581"/>
              <a:ext cx="18637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routing algorithm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3" name="Google Shape;5163;p27"/>
          <p:cNvSpPr/>
          <p:nvPr/>
        </p:nvSpPr>
        <p:spPr>
          <a:xfrm>
            <a:off x="5748185" y="4775202"/>
            <a:ext cx="2423480" cy="399173"/>
          </a:xfrm>
          <a:custGeom>
            <a:avLst/>
            <a:gdLst/>
            <a:ahLst/>
            <a:cxnLst/>
            <a:rect l="l" t="t" r="r" b="b"/>
            <a:pathLst>
              <a:path w="2423480" h="399173" extrusionOk="0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w="444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4" name="Google Shape;5164;p27"/>
          <p:cNvGrpSpPr/>
          <p:nvPr/>
        </p:nvGrpSpPr>
        <p:grpSpPr>
          <a:xfrm>
            <a:off x="5600948" y="2059246"/>
            <a:ext cx="2852523" cy="3990269"/>
            <a:chOff x="5600948" y="2059246"/>
            <a:chExt cx="2852523" cy="3990269"/>
          </a:xfrm>
        </p:grpSpPr>
        <p:cxnSp>
          <p:nvCxnSpPr>
            <p:cNvPr id="5165" name="Google Shape;5165;p27"/>
            <p:cNvCxnSpPr/>
            <p:nvPr/>
          </p:nvCxnSpPr>
          <p:spPr>
            <a:xfrm rot="10800000">
              <a:off x="5600948" y="2062812"/>
              <a:ext cx="2852523" cy="0"/>
            </a:xfrm>
            <a:prstGeom prst="straightConnector1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66" name="Google Shape;5166;p27"/>
            <p:cNvCxnSpPr/>
            <p:nvPr/>
          </p:nvCxnSpPr>
          <p:spPr>
            <a:xfrm flipH="1">
              <a:off x="6643279" y="2072337"/>
              <a:ext cx="1781930" cy="1569387"/>
            </a:xfrm>
            <a:prstGeom prst="straightConnector1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67" name="Google Shape;5167;p27"/>
            <p:cNvCxnSpPr/>
            <p:nvPr/>
          </p:nvCxnSpPr>
          <p:spPr>
            <a:xfrm flipH="1">
              <a:off x="7640094" y="2059246"/>
              <a:ext cx="802722" cy="1908551"/>
            </a:xfrm>
            <a:prstGeom prst="straightConnector1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168" name="Google Shape;5168;p27"/>
            <p:cNvGrpSpPr/>
            <p:nvPr/>
          </p:nvGrpSpPr>
          <p:grpSpPr>
            <a:xfrm>
              <a:off x="6178887" y="2060294"/>
              <a:ext cx="2270632" cy="3989221"/>
              <a:chOff x="6178887" y="2060294"/>
              <a:chExt cx="2270632" cy="3989221"/>
            </a:xfrm>
          </p:grpSpPr>
          <p:sp>
            <p:nvSpPr>
              <p:cNvPr id="5169" name="Google Shape;5169;p27"/>
              <p:cNvSpPr/>
              <p:nvPr/>
            </p:nvSpPr>
            <p:spPr>
              <a:xfrm>
                <a:off x="6852213" y="2060294"/>
                <a:ext cx="1597306" cy="3796496"/>
              </a:xfrm>
              <a:custGeom>
                <a:avLst/>
                <a:gdLst/>
                <a:ahLst/>
                <a:cxnLst/>
                <a:rect l="l" t="t" r="r" b="b"/>
                <a:pathLst>
                  <a:path w="1597306" h="3796496" extrusionOk="0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w="1905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170" name="Google Shape;5170;p27"/>
              <p:cNvCxnSpPr>
                <a:stCxn id="5169" idx="1"/>
              </p:cNvCxnSpPr>
              <p:nvPr/>
            </p:nvCxnSpPr>
            <p:spPr>
              <a:xfrm flipH="1">
                <a:off x="7535787" y="5845215"/>
                <a:ext cx="242400" cy="204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71" name="Google Shape;5171;p27"/>
              <p:cNvCxnSpPr>
                <a:stCxn id="5169" idx="1"/>
              </p:cNvCxnSpPr>
              <p:nvPr/>
            </p:nvCxnSpPr>
            <p:spPr>
              <a:xfrm flipH="1">
                <a:off x="6178887" y="5845215"/>
                <a:ext cx="1599300" cy="182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172" name="Google Shape;5172;p27"/>
          <p:cNvGrpSpPr/>
          <p:nvPr/>
        </p:nvGrpSpPr>
        <p:grpSpPr>
          <a:xfrm>
            <a:off x="5679271" y="3642935"/>
            <a:ext cx="2210121" cy="2467075"/>
            <a:chOff x="5679271" y="3642935"/>
            <a:chExt cx="2210121" cy="2467075"/>
          </a:xfrm>
        </p:grpSpPr>
        <p:sp>
          <p:nvSpPr>
            <p:cNvPr id="5173" name="Google Shape;5173;p27"/>
            <p:cNvSpPr/>
            <p:nvPr/>
          </p:nvSpPr>
          <p:spPr>
            <a:xfrm>
              <a:off x="7044350" y="5992553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27"/>
            <p:cNvSpPr/>
            <p:nvPr/>
          </p:nvSpPr>
          <p:spPr>
            <a:xfrm>
              <a:off x="6344311" y="5792457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27"/>
            <p:cNvSpPr/>
            <p:nvPr/>
          </p:nvSpPr>
          <p:spPr>
            <a:xfrm>
              <a:off x="5679271" y="5968768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27"/>
            <p:cNvSpPr/>
            <p:nvPr/>
          </p:nvSpPr>
          <p:spPr>
            <a:xfrm>
              <a:off x="7390760" y="3969843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27"/>
            <p:cNvSpPr/>
            <p:nvPr/>
          </p:nvSpPr>
          <p:spPr>
            <a:xfrm>
              <a:off x="6395551" y="3642935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8" name="Google Shape;5178;p27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4" name="Google Shape;5184;p30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store-and-forward</a:t>
            </a:r>
            <a:endParaRPr/>
          </a:p>
        </p:txBody>
      </p:sp>
      <p:sp>
        <p:nvSpPr>
          <p:cNvPr id="5185" name="Google Shape;5185;p30"/>
          <p:cNvSpPr txBox="1">
            <a:spLocks noGrp="1"/>
          </p:cNvSpPr>
          <p:nvPr>
            <p:ph type="body" idx="1"/>
          </p:nvPr>
        </p:nvSpPr>
        <p:spPr>
          <a:xfrm>
            <a:off x="546246" y="3960083"/>
            <a:ext cx="7063421" cy="180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7338" lvl="0" indent="-2873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C00000"/>
                </a:solidFill>
              </a:rPr>
              <a:t>packet transmission delay: </a:t>
            </a:r>
            <a:r>
              <a:rPr lang="en-US" sz="2600"/>
              <a:t>takes </a:t>
            </a:r>
            <a:r>
              <a:rPr lang="en-US" sz="2600" i="1"/>
              <a:t>L</a:t>
            </a:r>
            <a:r>
              <a:rPr lang="en-US" sz="2600"/>
              <a:t>/</a:t>
            </a:r>
            <a:r>
              <a:rPr lang="en-US" sz="2600" i="1"/>
              <a:t>R</a:t>
            </a:r>
            <a:r>
              <a:rPr lang="en-US" sz="2600"/>
              <a:t> seconds to transmit (push out) </a:t>
            </a:r>
            <a:r>
              <a:rPr lang="en-US" sz="2600" i="1"/>
              <a:t>L</a:t>
            </a:r>
            <a:r>
              <a:rPr lang="en-US" sz="2600"/>
              <a:t>-bit packet into link at </a:t>
            </a:r>
            <a:r>
              <a:rPr lang="en-US" sz="2600" i="1"/>
              <a:t>R</a:t>
            </a:r>
            <a:r>
              <a:rPr lang="en-US" sz="2600"/>
              <a:t> bps</a:t>
            </a:r>
            <a:endParaRPr/>
          </a:p>
          <a:p>
            <a:pPr marL="287338" lvl="0" indent="-2873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▪"/>
            </a:pPr>
            <a:r>
              <a:rPr lang="en-US" sz="2600" i="1">
                <a:solidFill>
                  <a:srgbClr val="CC0000"/>
                </a:solidFill>
              </a:rPr>
              <a:t>store and forward:</a:t>
            </a:r>
            <a:r>
              <a:rPr lang="en-US" sz="2600" i="1">
                <a:solidFill>
                  <a:srgbClr val="FF0000"/>
                </a:solidFill>
              </a:rPr>
              <a:t> </a:t>
            </a:r>
            <a:r>
              <a:rPr lang="en-US" sz="2600" i="1"/>
              <a:t>entire</a:t>
            </a:r>
            <a:r>
              <a:rPr lang="en-US" sz="2600"/>
              <a:t> packet must  arrive at router before it can be transmitted on next link</a:t>
            </a:r>
            <a:endParaRPr/>
          </a:p>
          <a:p>
            <a:pPr marL="287338" lvl="0" indent="-10953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174625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186" name="Google Shape;5186;p30"/>
          <p:cNvSpPr txBox="1"/>
          <p:nvPr/>
        </p:nvSpPr>
        <p:spPr>
          <a:xfrm>
            <a:off x="2329483" y="2650664"/>
            <a:ext cx="88197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7" name="Google Shape;5187;p30"/>
          <p:cNvGrpSpPr/>
          <p:nvPr/>
        </p:nvGrpSpPr>
        <p:grpSpPr>
          <a:xfrm>
            <a:off x="3152334" y="2565134"/>
            <a:ext cx="1074738" cy="595118"/>
            <a:chOff x="1816230" y="5881653"/>
            <a:chExt cx="1843339" cy="976347"/>
          </a:xfrm>
        </p:grpSpPr>
        <p:pic>
          <p:nvPicPr>
            <p:cNvPr id="5188" name="Google Shape;5188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9" name="Google Shape;5189;p3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190" name="Google Shape;5190;p30"/>
          <p:cNvCxnSpPr/>
          <p:nvPr/>
        </p:nvCxnSpPr>
        <p:spPr>
          <a:xfrm>
            <a:off x="4115946" y="2845927"/>
            <a:ext cx="173831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91" name="Google Shape;5191;p30"/>
          <p:cNvGrpSpPr/>
          <p:nvPr/>
        </p:nvGrpSpPr>
        <p:grpSpPr>
          <a:xfrm>
            <a:off x="5462146" y="2658602"/>
            <a:ext cx="1058862" cy="384175"/>
            <a:chOff x="5142253" y="5649029"/>
            <a:chExt cx="1304545" cy="695633"/>
          </a:xfrm>
        </p:grpSpPr>
        <p:grpSp>
          <p:nvGrpSpPr>
            <p:cNvPr id="5192" name="Google Shape;5192;p30"/>
            <p:cNvGrpSpPr/>
            <p:nvPr/>
          </p:nvGrpSpPr>
          <p:grpSpPr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193" name="Google Shape;5193;p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94" name="Google Shape;5194;p30"/>
              <p:cNvSpPr/>
              <p:nvPr/>
            </p:nvSpPr>
            <p:spPr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5" name="Google Shape;5195;p30"/>
              <p:cNvSpPr/>
              <p:nvPr/>
            </p:nvSpPr>
            <p:spPr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6" name="Google Shape;5196;p30"/>
              <p:cNvSpPr/>
              <p:nvPr/>
            </p:nvSpPr>
            <p:spPr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97" name="Google Shape;5197;p30"/>
            <p:cNvSpPr/>
            <p:nvPr/>
          </p:nvSpPr>
          <p:spPr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30"/>
            <p:cNvSpPr/>
            <p:nvPr/>
          </p:nvSpPr>
          <p:spPr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9" name="Google Shape;5199;p30"/>
          <p:cNvGrpSpPr/>
          <p:nvPr/>
        </p:nvGrpSpPr>
        <p:grpSpPr>
          <a:xfrm>
            <a:off x="5416108" y="1579102"/>
            <a:ext cx="1092200" cy="303212"/>
            <a:chOff x="5128542" y="4838701"/>
            <a:chExt cx="1300833" cy="530211"/>
          </a:xfrm>
        </p:grpSpPr>
        <p:pic>
          <p:nvPicPr>
            <p:cNvPr id="5200" name="Google Shape;5200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1" name="Google Shape;5201;p30"/>
            <p:cNvSpPr/>
            <p:nvPr/>
          </p:nvSpPr>
          <p:spPr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2" name="Google Shape;5202;p30"/>
            <p:cNvSpPr/>
            <p:nvPr/>
          </p:nvSpPr>
          <p:spPr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3" name="Google Shape;5203;p30"/>
          <p:cNvGrpSpPr/>
          <p:nvPr/>
        </p:nvGrpSpPr>
        <p:grpSpPr>
          <a:xfrm>
            <a:off x="3317982" y="1241761"/>
            <a:ext cx="1122852" cy="737772"/>
            <a:chOff x="2363111" y="4309243"/>
            <a:chExt cx="1821512" cy="1441161"/>
          </a:xfrm>
        </p:grpSpPr>
        <p:pic>
          <p:nvPicPr>
            <p:cNvPr id="5204" name="Google Shape;5204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5" name="Google Shape;5205;p30"/>
            <p:cNvSpPr/>
            <p:nvPr/>
          </p:nvSpPr>
          <p:spPr>
            <a:xfrm rot="-9998178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6" name="Google Shape;5206;p30"/>
          <p:cNvSpPr txBox="1"/>
          <p:nvPr/>
        </p:nvSpPr>
        <p:spPr>
          <a:xfrm>
            <a:off x="4474721" y="2879264"/>
            <a:ext cx="7521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7" name="Google Shape;5207;p30"/>
          <p:cNvCxnSpPr/>
          <p:nvPr/>
        </p:nvCxnSpPr>
        <p:spPr>
          <a:xfrm>
            <a:off x="6506721" y="2850689"/>
            <a:ext cx="173831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08" name="Google Shape;5208;p30"/>
          <p:cNvGrpSpPr/>
          <p:nvPr/>
        </p:nvGrpSpPr>
        <p:grpSpPr>
          <a:xfrm>
            <a:off x="7484621" y="2042652"/>
            <a:ext cx="1477962" cy="1284287"/>
            <a:chOff x="-44" y="1473"/>
            <a:chExt cx="981" cy="1105"/>
          </a:xfrm>
        </p:grpSpPr>
        <p:pic>
          <p:nvPicPr>
            <p:cNvPr id="5209" name="Google Shape;5209;p30" descr="desktop_computer_stylized_medium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0" name="Google Shape;5210;p30"/>
            <p:cNvSpPr/>
            <p:nvPr/>
          </p:nvSpPr>
          <p:spPr>
            <a:xfrm flipH="1">
              <a:off x="374" y="1580"/>
              <a:ext cx="474" cy="505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1" name="Google Shape;5211;p30"/>
          <p:cNvSpPr txBox="1"/>
          <p:nvPr/>
        </p:nvSpPr>
        <p:spPr>
          <a:xfrm>
            <a:off x="8967346" y="2656489"/>
            <a:ext cx="13676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destination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2" name="Google Shape;5212;p30"/>
          <p:cNvSpPr txBox="1"/>
          <p:nvPr/>
        </p:nvSpPr>
        <p:spPr>
          <a:xfrm>
            <a:off x="3934971" y="2545889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3" name="Google Shape;5213;p30"/>
          <p:cNvSpPr txBox="1"/>
          <p:nvPr/>
        </p:nvSpPr>
        <p:spPr>
          <a:xfrm>
            <a:off x="3738121" y="2552239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4" name="Google Shape;5214;p30"/>
          <p:cNvSpPr txBox="1"/>
          <p:nvPr/>
        </p:nvSpPr>
        <p:spPr>
          <a:xfrm>
            <a:off x="3550796" y="2549064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15" name="Google Shape;5215;p30"/>
          <p:cNvGrpSpPr/>
          <p:nvPr/>
        </p:nvGrpSpPr>
        <p:grpSpPr>
          <a:xfrm>
            <a:off x="3284096" y="1844214"/>
            <a:ext cx="2940083" cy="841375"/>
            <a:chOff x="593766" y="5264055"/>
            <a:chExt cx="3603006" cy="1011695"/>
          </a:xfrm>
        </p:grpSpPr>
        <p:grpSp>
          <p:nvGrpSpPr>
            <p:cNvPr id="5216" name="Google Shape;5216;p30"/>
            <p:cNvGrpSpPr/>
            <p:nvPr/>
          </p:nvGrpSpPr>
          <p:grpSpPr>
            <a:xfrm>
              <a:off x="3527499" y="5264055"/>
              <a:ext cx="616705" cy="927705"/>
              <a:chOff x="2106358" y="5387204"/>
              <a:chExt cx="616705" cy="927705"/>
            </a:xfrm>
          </p:grpSpPr>
          <p:sp>
            <p:nvSpPr>
              <p:cNvPr id="5217" name="Google Shape;5217;p30"/>
              <p:cNvSpPr/>
              <p:nvPr/>
            </p:nvSpPr>
            <p:spPr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8" name="Google Shape;5218;p30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/>
                <a:ahLst/>
                <a:cxnLst/>
                <a:rect l="l" t="t" r="r" b="b"/>
                <a:pathLst>
                  <a:path w="967997" h="1424095" extrusionOk="0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9" name="Google Shape;5219;p30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/>
                <a:ahLst/>
                <a:cxnLst/>
                <a:rect l="l" t="t" r="r" b="b"/>
                <a:pathLst>
                  <a:path w="1277416" h="814795" extrusionOk="0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0" name="Google Shape;5220;p3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/>
                <a:ahLst/>
                <a:cxnLst/>
                <a:rect l="l" t="t" r="r" b="b"/>
                <a:pathLst>
                  <a:path w="597877" h="646573" extrusionOk="0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21" name="Google Shape;5221;p30"/>
              <p:cNvCxnSpPr>
                <a:stCxn id="5220" idx="0"/>
              </p:cNvCxnSpPr>
              <p:nvPr/>
            </p:nvCxnSpPr>
            <p:spPr>
              <a:xfrm>
                <a:off x="2118270" y="5410651"/>
                <a:ext cx="446400" cy="3111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22" name="Google Shape;5222;p30"/>
              <p:cNvCxnSpPr>
                <a:endCxn id="5220" idx="4"/>
              </p:cNvCxnSpPr>
              <p:nvPr/>
            </p:nvCxnSpPr>
            <p:spPr>
              <a:xfrm rot="10800000" flipH="1">
                <a:off x="2567354" y="5719063"/>
                <a:ext cx="140700" cy="2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23" name="Google Shape;5223;p30"/>
              <p:cNvCxnSpPr>
                <a:endCxn id="5220" idx="2"/>
              </p:cNvCxnSpPr>
              <p:nvPr/>
            </p:nvCxnSpPr>
            <p:spPr>
              <a:xfrm flipH="1">
                <a:off x="2570064" y="5721763"/>
                <a:ext cx="2700" cy="321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24" name="Google Shape;5224;p30"/>
              <p:cNvCxnSpPr/>
              <p:nvPr/>
            </p:nvCxnSpPr>
            <p:spPr>
              <a:xfrm flipH="1">
                <a:off x="2221974" y="5387204"/>
                <a:ext cx="2705" cy="321934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25" name="Google Shape;5225;p30"/>
            <p:cNvGrpSpPr/>
            <p:nvPr/>
          </p:nvGrpSpPr>
          <p:grpSpPr>
            <a:xfrm>
              <a:off x="1327199" y="5273580"/>
              <a:ext cx="616707" cy="927726"/>
              <a:chOff x="2106333" y="5387204"/>
              <a:chExt cx="616707" cy="927726"/>
            </a:xfrm>
          </p:grpSpPr>
          <p:sp>
            <p:nvSpPr>
              <p:cNvPr id="5226" name="Google Shape;5226;p30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/>
                <a:ahLst/>
                <a:cxnLst/>
                <a:rect l="l" t="t" r="r" b="b"/>
                <a:pathLst>
                  <a:path w="967997" h="1424095" extrusionOk="0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7" name="Google Shape;5227;p3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/>
                <a:ahLst/>
                <a:cxnLst/>
                <a:rect l="l" t="t" r="r" b="b"/>
                <a:pathLst>
                  <a:path w="1277416" h="814795" extrusionOk="0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8" name="Google Shape;5228;p30"/>
              <p:cNvSpPr/>
              <p:nvPr/>
            </p:nvSpPr>
            <p:spPr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9" name="Google Shape;5229;p30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/>
                <a:ahLst/>
                <a:cxnLst/>
                <a:rect l="l" t="t" r="r" b="b"/>
                <a:pathLst>
                  <a:path w="597877" h="646573" extrusionOk="0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230" name="Google Shape;5230;p30"/>
              <p:cNvCxnSpPr>
                <a:stCxn id="5229" idx="0"/>
              </p:cNvCxnSpPr>
              <p:nvPr/>
            </p:nvCxnSpPr>
            <p:spPr>
              <a:xfrm>
                <a:off x="2118270" y="5410651"/>
                <a:ext cx="446400" cy="3111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31" name="Google Shape;5231;p30"/>
              <p:cNvCxnSpPr>
                <a:endCxn id="5229" idx="4"/>
              </p:cNvCxnSpPr>
              <p:nvPr/>
            </p:nvCxnSpPr>
            <p:spPr>
              <a:xfrm rot="10800000" flipH="1">
                <a:off x="2567354" y="5719063"/>
                <a:ext cx="140700" cy="2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32" name="Google Shape;5232;p30"/>
              <p:cNvCxnSpPr>
                <a:endCxn id="5229" idx="2"/>
              </p:cNvCxnSpPr>
              <p:nvPr/>
            </p:nvCxnSpPr>
            <p:spPr>
              <a:xfrm flipH="1">
                <a:off x="2570064" y="5721763"/>
                <a:ext cx="2700" cy="3219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33" name="Google Shape;5233;p30"/>
              <p:cNvCxnSpPr/>
              <p:nvPr/>
            </p:nvCxnSpPr>
            <p:spPr>
              <a:xfrm flipH="1">
                <a:off x="2221974" y="5387204"/>
                <a:ext cx="2705" cy="321934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34" name="Google Shape;5234;p30"/>
            <p:cNvGrpSpPr/>
            <p:nvPr/>
          </p:nvGrpSpPr>
          <p:grpSpPr>
            <a:xfrm>
              <a:off x="971183" y="5294597"/>
              <a:ext cx="606979" cy="914343"/>
              <a:chOff x="333961" y="4406169"/>
              <a:chExt cx="1255305" cy="2136353"/>
            </a:xfrm>
          </p:grpSpPr>
          <p:sp>
            <p:nvSpPr>
              <p:cNvPr id="5235" name="Google Shape;5235;p30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/>
                <a:ahLst/>
                <a:cxnLst/>
                <a:rect l="l" t="t" r="r" b="b"/>
                <a:pathLst>
                  <a:path w="966787" h="2138362" extrusionOk="0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6" name="Google Shape;5236;p30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/>
                <a:ahLst/>
                <a:cxnLst/>
                <a:rect l="l" t="t" r="r" b="b"/>
                <a:pathLst>
                  <a:path w="1238250" h="757496" extrusionOk="0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7" name="Google Shape;5237;p30"/>
              <p:cNvSpPr/>
              <p:nvPr/>
            </p:nvSpPr>
            <p:spPr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38" name="Google Shape;5238;p30"/>
            <p:cNvSpPr/>
            <p:nvPr/>
          </p:nvSpPr>
          <p:spPr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9" name="Google Shape;5239;p30"/>
            <p:cNvSpPr/>
            <p:nvPr/>
          </p:nvSpPr>
          <p:spPr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40" name="Google Shape;5240;p30"/>
            <p:cNvGrpSpPr/>
            <p:nvPr/>
          </p:nvGrpSpPr>
          <p:grpSpPr>
            <a:xfrm>
              <a:off x="593766" y="5285053"/>
              <a:ext cx="605033" cy="914342"/>
              <a:chOff x="335231" y="4406992"/>
              <a:chExt cx="1251280" cy="2136350"/>
            </a:xfrm>
          </p:grpSpPr>
          <p:sp>
            <p:nvSpPr>
              <p:cNvPr id="5241" name="Google Shape;5241;p30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/>
                <a:ahLst/>
                <a:cxnLst/>
                <a:rect l="l" t="t" r="r" b="b"/>
                <a:pathLst>
                  <a:path w="966787" h="2138362" extrusionOk="0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2" name="Google Shape;5242;p30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/>
                <a:ahLst/>
                <a:cxnLst/>
                <a:rect l="l" t="t" r="r" b="b"/>
                <a:pathLst>
                  <a:path w="1238250" h="757496" extrusionOk="0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3" name="Google Shape;5243;p30"/>
              <p:cNvSpPr/>
              <p:nvPr/>
            </p:nvSpPr>
            <p:spPr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44" name="Google Shape;5244;p30"/>
            <p:cNvSpPr/>
            <p:nvPr/>
          </p:nvSpPr>
          <p:spPr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5" name="Google Shape;5245;p30"/>
          <p:cNvSpPr txBox="1"/>
          <p:nvPr/>
        </p:nvSpPr>
        <p:spPr>
          <a:xfrm>
            <a:off x="1931315" y="1919106"/>
            <a:ext cx="1293944" cy="54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 packet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6" name="Google Shape;5246;p30"/>
          <p:cNvSpPr txBox="1"/>
          <p:nvPr/>
        </p:nvSpPr>
        <p:spPr>
          <a:xfrm>
            <a:off x="6873433" y="2869739"/>
            <a:ext cx="7521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7" name="Google Shape;5247;p30"/>
          <p:cNvGrpSpPr/>
          <p:nvPr/>
        </p:nvGrpSpPr>
        <p:grpSpPr>
          <a:xfrm>
            <a:off x="7945714" y="3980381"/>
            <a:ext cx="3855279" cy="2295280"/>
            <a:chOff x="7836061" y="3795186"/>
            <a:chExt cx="3855279" cy="2295280"/>
          </a:xfrm>
        </p:grpSpPr>
        <p:sp>
          <p:nvSpPr>
            <p:cNvPr id="5248" name="Google Shape;5248;p30"/>
            <p:cNvSpPr/>
            <p:nvPr/>
          </p:nvSpPr>
          <p:spPr>
            <a:xfrm>
              <a:off x="7836061" y="3795186"/>
              <a:ext cx="3831220" cy="1969006"/>
            </a:xfrm>
            <a:prstGeom prst="rect">
              <a:avLst/>
            </a:prstGeom>
            <a:solidFill>
              <a:srgbClr val="D8E2F3">
                <a:alpha val="4627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30"/>
            <p:cNvSpPr txBox="1"/>
            <p:nvPr/>
          </p:nvSpPr>
          <p:spPr>
            <a:xfrm>
              <a:off x="7836061" y="3858441"/>
              <a:ext cx="3855279" cy="2232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352425" marR="0" lvl="0" indent="-34131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One-hop numerical example: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31775" marR="0" lvl="0" indent="-231775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lang="en-US" sz="24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10 Kbits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31775" marR="0" lvl="0" indent="-231775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lang="en-US" sz="24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100 Mbps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31775" marR="0" lvl="0" indent="-231775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one-hop transmission delay = 0.1 msec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0" name="Google Shape;5250;p30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Google Shape;5256;p31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queueing</a:t>
            </a:r>
            <a:endParaRPr/>
          </a:p>
        </p:txBody>
      </p:sp>
      <p:grpSp>
        <p:nvGrpSpPr>
          <p:cNvPr id="5257" name="Google Shape;5257;p31"/>
          <p:cNvGrpSpPr/>
          <p:nvPr/>
        </p:nvGrpSpPr>
        <p:grpSpPr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5258" name="Google Shape;5258;p31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9" name="Google Shape;5259;p31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60" name="Google Shape;5260;p31"/>
          <p:cNvCxnSpPr/>
          <p:nvPr/>
        </p:nvCxnSpPr>
        <p:spPr>
          <a:xfrm>
            <a:off x="3422622" y="1813032"/>
            <a:ext cx="984459" cy="43106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1" name="Google Shape;5261;p31"/>
          <p:cNvCxnSpPr/>
          <p:nvPr/>
        </p:nvCxnSpPr>
        <p:spPr>
          <a:xfrm rot="10800000" flipH="1">
            <a:off x="3807005" y="2371933"/>
            <a:ext cx="722173" cy="47699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2" name="Google Shape;5262;p31"/>
          <p:cNvCxnSpPr/>
          <p:nvPr/>
        </p:nvCxnSpPr>
        <p:spPr>
          <a:xfrm>
            <a:off x="5504043" y="2285370"/>
            <a:ext cx="2287168" cy="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3" name="Google Shape;5263;p31"/>
          <p:cNvCxnSpPr/>
          <p:nvPr/>
        </p:nvCxnSpPr>
        <p:spPr>
          <a:xfrm rot="10800000">
            <a:off x="8165418" y="2467932"/>
            <a:ext cx="9525" cy="36353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4" name="Google Shape;5264;p31"/>
          <p:cNvCxnSpPr/>
          <p:nvPr/>
        </p:nvCxnSpPr>
        <p:spPr>
          <a:xfrm rot="10800000" flipH="1">
            <a:off x="8684793" y="1917070"/>
            <a:ext cx="604838" cy="3079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65" name="Google Shape;5265;p31"/>
          <p:cNvSpPr/>
          <p:nvPr/>
        </p:nvSpPr>
        <p:spPr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6" name="Google Shape;5266;p31"/>
          <p:cNvSpPr/>
          <p:nvPr/>
        </p:nvSpPr>
        <p:spPr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7" name="Google Shape;5267;p31"/>
          <p:cNvSpPr/>
          <p:nvPr/>
        </p:nvSpPr>
        <p:spPr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8" name="Google Shape;5268;p31"/>
          <p:cNvSpPr/>
          <p:nvPr/>
        </p:nvSpPr>
        <p:spPr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9" name="Google Shape;5269;p31"/>
          <p:cNvSpPr/>
          <p:nvPr/>
        </p:nvSpPr>
        <p:spPr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0" name="Google Shape;5270;p31"/>
          <p:cNvSpPr/>
          <p:nvPr/>
        </p:nvSpPr>
        <p:spPr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1" name="Google Shape;5271;p31"/>
          <p:cNvSpPr/>
          <p:nvPr/>
        </p:nvSpPr>
        <p:spPr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2" name="Google Shape;5272;p31"/>
          <p:cNvSpPr/>
          <p:nvPr/>
        </p:nvSpPr>
        <p:spPr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3" name="Google Shape;5273;p31"/>
          <p:cNvCxnSpPr/>
          <p:nvPr/>
        </p:nvCxnSpPr>
        <p:spPr>
          <a:xfrm>
            <a:off x="6083481" y="1963107"/>
            <a:ext cx="10620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74" name="Google Shape;5274;p31"/>
          <p:cNvSpPr txBox="1"/>
          <p:nvPr/>
        </p:nvSpPr>
        <p:spPr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4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5" name="Google Shape;5275;p31"/>
          <p:cNvSpPr txBox="1"/>
          <p:nvPr/>
        </p:nvSpPr>
        <p:spPr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400" b="0" i="0" u="none" strike="noStrike" cap="non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6" name="Google Shape;5276;p31"/>
          <p:cNvSpPr txBox="1"/>
          <p:nvPr/>
        </p:nvSpPr>
        <p:spPr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4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7" name="Google Shape;5277;p31"/>
          <p:cNvSpPr txBox="1"/>
          <p:nvPr/>
        </p:nvSpPr>
        <p:spPr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100 Mb/s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8" name="Google Shape;5278;p31"/>
          <p:cNvSpPr txBox="1"/>
          <p:nvPr/>
        </p:nvSpPr>
        <p:spPr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1.5 Mb/s</a:t>
            </a:r>
            <a:endParaRPr sz="24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9" name="Google Shape;5279;p31"/>
          <p:cNvSpPr txBox="1"/>
          <p:nvPr/>
        </p:nvSpPr>
        <p:spPr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80" name="Google Shape;5280;p31"/>
          <p:cNvCxnSpPr/>
          <p:nvPr/>
        </p:nvCxnSpPr>
        <p:spPr>
          <a:xfrm>
            <a:off x="8734606" y="3033082"/>
            <a:ext cx="98425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81" name="Google Shape;5281;p31"/>
          <p:cNvCxnSpPr/>
          <p:nvPr/>
        </p:nvCxnSpPr>
        <p:spPr>
          <a:xfrm flipH="1">
            <a:off x="8244205" y="2736221"/>
            <a:ext cx="950175" cy="16837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2" name="Google Shape;5282;p31"/>
          <p:cNvSpPr txBox="1"/>
          <p:nvPr/>
        </p:nvSpPr>
        <p:spPr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20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3" name="Google Shape;5283;p31"/>
          <p:cNvSpPr txBox="1"/>
          <p:nvPr/>
        </p:nvSpPr>
        <p:spPr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2400" b="0" i="0" u="none" strike="noStrike" cap="non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4" name="Google Shape;5284;p31"/>
          <p:cNvSpPr txBox="1"/>
          <p:nvPr/>
        </p:nvSpPr>
        <p:spPr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packets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waiting for transmission over output link</a:t>
            </a:r>
            <a:endParaRPr sz="18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5" name="Google Shape;5285;p31" descr="desktop_computer_stylized_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6" name="Google Shape;5286;p31"/>
          <p:cNvSpPr/>
          <p:nvPr/>
        </p:nvSpPr>
        <p:spPr>
          <a:xfrm flipH="1">
            <a:off x="3198344" y="1602835"/>
            <a:ext cx="379005" cy="31113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87" name="Google Shape;5287;p31"/>
          <p:cNvGrpSpPr/>
          <p:nvPr/>
        </p:nvGrpSpPr>
        <p:grpSpPr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5288" name="Google Shape;5288;p31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9" name="Google Shape;5289;p31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31"/>
          <p:cNvGrpSpPr/>
          <p:nvPr/>
        </p:nvGrpSpPr>
        <p:grpSpPr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5291" name="Google Shape;5291;p31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2" name="Google Shape;5292;p31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3" name="Google Shape;5293;p31"/>
          <p:cNvGrpSpPr/>
          <p:nvPr/>
        </p:nvGrpSpPr>
        <p:grpSpPr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5294" name="Google Shape;5294;p31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5" name="Google Shape;5295;p31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6" name="Google Shape;5296;p31"/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5297" name="Google Shape;5297;p3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99" name="Google Shape;5299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00" name="Google Shape;5300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1" name="Google Shape;5301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2" name="Google Shape;5302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3" name="Google Shape;5303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04" name="Google Shape;5304;p31"/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5305" name="Google Shape;5305;p3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07" name="Google Shape;5307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08" name="Google Shape;5308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9" name="Google Shape;5309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0" name="Google Shape;5310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1" name="Google Shape;5311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12" name="Google Shape;5312;p31"/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5313" name="Google Shape;5313;p3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15" name="Google Shape;5315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16" name="Google Shape;5316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7" name="Google Shape;5317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8" name="Google Shape;5318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9" name="Google Shape;5319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320" name="Google Shape;5320;p31"/>
          <p:cNvCxnSpPr/>
          <p:nvPr/>
        </p:nvCxnSpPr>
        <p:spPr>
          <a:xfrm>
            <a:off x="5538968" y="2190120"/>
            <a:ext cx="0" cy="2286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321" name="Google Shape;5321;p31"/>
          <p:cNvGrpSpPr/>
          <p:nvPr/>
        </p:nvGrpSpPr>
        <p:grpSpPr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5322" name="Google Shape;5322;p31"/>
            <p:cNvSpPr/>
            <p:nvPr/>
          </p:nvSpPr>
          <p:spPr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31"/>
            <p:cNvSpPr/>
            <p:nvPr/>
          </p:nvSpPr>
          <p:spPr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31"/>
            <p:cNvSpPr/>
            <p:nvPr/>
          </p:nvSpPr>
          <p:spPr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31"/>
            <p:cNvSpPr/>
            <p:nvPr/>
          </p:nvSpPr>
          <p:spPr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6" name="Google Shape;5326;p31"/>
          <p:cNvSpPr/>
          <p:nvPr/>
        </p:nvSpPr>
        <p:spPr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27" name="Google Shape;5327;p31"/>
          <p:cNvCxnSpPr/>
          <p:nvPr/>
        </p:nvCxnSpPr>
        <p:spPr>
          <a:xfrm>
            <a:off x="4022858" y="2133026"/>
            <a:ext cx="227109" cy="1141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28" name="Google Shape;5328;p31"/>
          <p:cNvCxnSpPr/>
          <p:nvPr/>
        </p:nvCxnSpPr>
        <p:spPr>
          <a:xfrm rot="10800000" flipH="1">
            <a:off x="4236079" y="2486552"/>
            <a:ext cx="248236" cy="15573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29" name="Google Shape;5329;p31"/>
          <p:cNvCxnSpPr/>
          <p:nvPr/>
        </p:nvCxnSpPr>
        <p:spPr>
          <a:xfrm rot="10800000" flipH="1">
            <a:off x="5112260" y="2401255"/>
            <a:ext cx="17133" cy="641957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30" name="Google Shape;5330;p31"/>
          <p:cNvCxnSpPr/>
          <p:nvPr/>
        </p:nvCxnSpPr>
        <p:spPr>
          <a:xfrm rot="10800000">
            <a:off x="3757081" y="1665193"/>
            <a:ext cx="0" cy="22108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31" name="Google Shape;5331;p31"/>
          <p:cNvCxnSpPr/>
          <p:nvPr/>
        </p:nvCxnSpPr>
        <p:spPr>
          <a:xfrm rot="10800000">
            <a:off x="5850118" y="2346352"/>
            <a:ext cx="0" cy="12031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32" name="Google Shape;5332;p31"/>
          <p:cNvGrpSpPr/>
          <p:nvPr/>
        </p:nvGrpSpPr>
        <p:grpSpPr>
          <a:xfrm>
            <a:off x="867906" y="3874035"/>
            <a:ext cx="9770367" cy="2270091"/>
            <a:chOff x="867905" y="3890077"/>
            <a:chExt cx="9770367" cy="2270091"/>
          </a:xfrm>
        </p:grpSpPr>
        <p:pic>
          <p:nvPicPr>
            <p:cNvPr id="5333" name="Google Shape;5333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42220" y="4680735"/>
              <a:ext cx="2211634" cy="1456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4" name="Google Shape;5334;p31"/>
            <p:cNvSpPr txBox="1"/>
            <p:nvPr/>
          </p:nvSpPr>
          <p:spPr>
            <a:xfrm>
              <a:off x="867905" y="3890077"/>
              <a:ext cx="97703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Queueing</a:t>
              </a:r>
              <a:r>
                <a:rPr lang="en-US"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occurs when work arrives faster than it can be serviced: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35" name="Google Shape;5335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87440" y="4679579"/>
              <a:ext cx="2575767" cy="1480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6" name="Google Shape;5336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05104" y="4695225"/>
              <a:ext cx="2241534" cy="144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37" name="Google Shape;5337;p31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3" name="Google Shape;5343;p32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queueing</a:t>
            </a:r>
            <a:endParaRPr/>
          </a:p>
        </p:txBody>
      </p:sp>
      <p:grpSp>
        <p:nvGrpSpPr>
          <p:cNvPr id="5344" name="Google Shape;5344;p32"/>
          <p:cNvGrpSpPr/>
          <p:nvPr/>
        </p:nvGrpSpPr>
        <p:grpSpPr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5345" name="Google Shape;5345;p32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6" name="Google Shape;5346;p3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47" name="Google Shape;5347;p32"/>
          <p:cNvCxnSpPr/>
          <p:nvPr/>
        </p:nvCxnSpPr>
        <p:spPr>
          <a:xfrm>
            <a:off x="3422622" y="1813032"/>
            <a:ext cx="984459" cy="43106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48" name="Google Shape;5348;p32"/>
          <p:cNvCxnSpPr/>
          <p:nvPr/>
        </p:nvCxnSpPr>
        <p:spPr>
          <a:xfrm rot="10800000" flipH="1">
            <a:off x="3807005" y="2371933"/>
            <a:ext cx="722173" cy="47699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49" name="Google Shape;5349;p32"/>
          <p:cNvCxnSpPr/>
          <p:nvPr/>
        </p:nvCxnSpPr>
        <p:spPr>
          <a:xfrm>
            <a:off x="5504043" y="2285370"/>
            <a:ext cx="2287168" cy="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50" name="Google Shape;5350;p32"/>
          <p:cNvCxnSpPr/>
          <p:nvPr/>
        </p:nvCxnSpPr>
        <p:spPr>
          <a:xfrm rot="10800000">
            <a:off x="8165418" y="2467932"/>
            <a:ext cx="9525" cy="36353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51" name="Google Shape;5351;p32"/>
          <p:cNvCxnSpPr/>
          <p:nvPr/>
        </p:nvCxnSpPr>
        <p:spPr>
          <a:xfrm rot="10800000" flipH="1">
            <a:off x="8684793" y="1917070"/>
            <a:ext cx="604838" cy="3079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52" name="Google Shape;5352;p32"/>
          <p:cNvSpPr/>
          <p:nvPr/>
        </p:nvSpPr>
        <p:spPr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3" name="Google Shape;5353;p32"/>
          <p:cNvSpPr/>
          <p:nvPr/>
        </p:nvSpPr>
        <p:spPr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4" name="Google Shape;5354;p32"/>
          <p:cNvSpPr/>
          <p:nvPr/>
        </p:nvSpPr>
        <p:spPr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5" name="Google Shape;5355;p32"/>
          <p:cNvSpPr/>
          <p:nvPr/>
        </p:nvSpPr>
        <p:spPr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6" name="Google Shape;5356;p32"/>
          <p:cNvSpPr/>
          <p:nvPr/>
        </p:nvSpPr>
        <p:spPr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7" name="Google Shape;5357;p32"/>
          <p:cNvSpPr/>
          <p:nvPr/>
        </p:nvSpPr>
        <p:spPr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8" name="Google Shape;5358;p32"/>
          <p:cNvSpPr/>
          <p:nvPr/>
        </p:nvSpPr>
        <p:spPr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9" name="Google Shape;5359;p32"/>
          <p:cNvSpPr/>
          <p:nvPr/>
        </p:nvSpPr>
        <p:spPr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60" name="Google Shape;5360;p32"/>
          <p:cNvCxnSpPr/>
          <p:nvPr/>
        </p:nvCxnSpPr>
        <p:spPr>
          <a:xfrm>
            <a:off x="6083481" y="1963107"/>
            <a:ext cx="10620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61" name="Google Shape;5361;p32"/>
          <p:cNvSpPr txBox="1"/>
          <p:nvPr/>
        </p:nvSpPr>
        <p:spPr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4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2" name="Google Shape;5362;p32"/>
          <p:cNvSpPr txBox="1"/>
          <p:nvPr/>
        </p:nvSpPr>
        <p:spPr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2400" b="0" i="0" u="none" strike="noStrike" cap="non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3" name="Google Shape;5363;p32"/>
          <p:cNvSpPr txBox="1"/>
          <p:nvPr/>
        </p:nvSpPr>
        <p:spPr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24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4" name="Google Shape;5364;p32"/>
          <p:cNvSpPr txBox="1"/>
          <p:nvPr/>
        </p:nvSpPr>
        <p:spPr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100 Mb/s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5" name="Google Shape;5365;p32"/>
          <p:cNvSpPr txBox="1"/>
          <p:nvPr/>
        </p:nvSpPr>
        <p:spPr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1.5 Mb/s</a:t>
            </a:r>
            <a:endParaRPr sz="24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6" name="Google Shape;5366;p32"/>
          <p:cNvSpPr txBox="1"/>
          <p:nvPr/>
        </p:nvSpPr>
        <p:spPr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67" name="Google Shape;5367;p32"/>
          <p:cNvCxnSpPr/>
          <p:nvPr/>
        </p:nvCxnSpPr>
        <p:spPr>
          <a:xfrm>
            <a:off x="8734606" y="3033082"/>
            <a:ext cx="98425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68" name="Google Shape;5368;p32"/>
          <p:cNvCxnSpPr/>
          <p:nvPr/>
        </p:nvCxnSpPr>
        <p:spPr>
          <a:xfrm flipH="1">
            <a:off x="8244205" y="2736221"/>
            <a:ext cx="950175" cy="16837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69" name="Google Shape;5369;p32"/>
          <p:cNvSpPr txBox="1"/>
          <p:nvPr/>
        </p:nvSpPr>
        <p:spPr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20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0" name="Google Shape;5370;p32"/>
          <p:cNvSpPr txBox="1"/>
          <p:nvPr/>
        </p:nvSpPr>
        <p:spPr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2400" b="0" i="0" u="none" strike="noStrike" cap="non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1" name="Google Shape;5371;p32"/>
          <p:cNvSpPr txBox="1"/>
          <p:nvPr/>
        </p:nvSpPr>
        <p:spPr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packets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waiting for transmission over output link</a:t>
            </a:r>
            <a:endParaRPr sz="1800" b="0" i="0" u="none" strike="noStrike" cap="non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2" name="Google Shape;5372;p32" descr="desktop_computer_stylized_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3" name="Google Shape;5373;p32"/>
          <p:cNvSpPr/>
          <p:nvPr/>
        </p:nvSpPr>
        <p:spPr>
          <a:xfrm flipH="1">
            <a:off x="3198344" y="1602835"/>
            <a:ext cx="379005" cy="311133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4" name="Google Shape;5374;p32"/>
          <p:cNvGrpSpPr/>
          <p:nvPr/>
        </p:nvGrpSpPr>
        <p:grpSpPr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5375" name="Google Shape;5375;p32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6" name="Google Shape;5376;p3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32"/>
          <p:cNvGrpSpPr/>
          <p:nvPr/>
        </p:nvGrpSpPr>
        <p:grpSpPr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5378" name="Google Shape;5378;p32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9" name="Google Shape;5379;p3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0" name="Google Shape;5380;p32"/>
          <p:cNvGrpSpPr/>
          <p:nvPr/>
        </p:nvGrpSpPr>
        <p:grpSpPr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5381" name="Google Shape;5381;p32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2" name="Google Shape;5382;p3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3" name="Google Shape;5383;p32"/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5384" name="Google Shape;5384;p3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86" name="Google Shape;5386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87" name="Google Shape;5387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8" name="Google Shape;5388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1" name="Google Shape;5391;p32"/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5392" name="Google Shape;5392;p3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94" name="Google Shape;5394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95" name="Google Shape;5395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6" name="Google Shape;5396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32"/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5400" name="Google Shape;5400;p3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02" name="Google Shape;5402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03" name="Google Shape;5403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4" name="Google Shape;5404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5" name="Google Shape;5405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6" name="Google Shape;5406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407" name="Google Shape;5407;p32"/>
          <p:cNvCxnSpPr/>
          <p:nvPr/>
        </p:nvCxnSpPr>
        <p:spPr>
          <a:xfrm>
            <a:off x="5538968" y="2190120"/>
            <a:ext cx="0" cy="2286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408" name="Google Shape;5408;p32"/>
          <p:cNvGrpSpPr/>
          <p:nvPr/>
        </p:nvGrpSpPr>
        <p:grpSpPr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5409" name="Google Shape;5409;p32"/>
            <p:cNvSpPr/>
            <p:nvPr/>
          </p:nvSpPr>
          <p:spPr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32"/>
            <p:cNvSpPr/>
            <p:nvPr/>
          </p:nvSpPr>
          <p:spPr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32"/>
            <p:cNvSpPr/>
            <p:nvPr/>
          </p:nvSpPr>
          <p:spPr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32"/>
            <p:cNvSpPr/>
            <p:nvPr/>
          </p:nvSpPr>
          <p:spPr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3" name="Google Shape;5413;p32"/>
          <p:cNvSpPr/>
          <p:nvPr/>
        </p:nvSpPr>
        <p:spPr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14" name="Google Shape;5414;p32"/>
          <p:cNvCxnSpPr/>
          <p:nvPr/>
        </p:nvCxnSpPr>
        <p:spPr>
          <a:xfrm>
            <a:off x="4022858" y="2133026"/>
            <a:ext cx="227109" cy="1141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15" name="Google Shape;5415;p32"/>
          <p:cNvCxnSpPr/>
          <p:nvPr/>
        </p:nvCxnSpPr>
        <p:spPr>
          <a:xfrm rot="10800000" flipH="1">
            <a:off x="4236079" y="2486552"/>
            <a:ext cx="248236" cy="15573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16" name="Google Shape;5416;p32"/>
          <p:cNvCxnSpPr/>
          <p:nvPr/>
        </p:nvCxnSpPr>
        <p:spPr>
          <a:xfrm rot="10800000" flipH="1">
            <a:off x="5112260" y="2401255"/>
            <a:ext cx="17133" cy="641957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7" name="Google Shape;5417;p32"/>
          <p:cNvCxnSpPr/>
          <p:nvPr/>
        </p:nvCxnSpPr>
        <p:spPr>
          <a:xfrm rot="10800000">
            <a:off x="3757081" y="1665193"/>
            <a:ext cx="0" cy="22108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8" name="Google Shape;5418;p32"/>
          <p:cNvCxnSpPr/>
          <p:nvPr/>
        </p:nvCxnSpPr>
        <p:spPr>
          <a:xfrm rot="10800000">
            <a:off x="5850118" y="2346352"/>
            <a:ext cx="0" cy="12031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9" name="Google Shape;5419;p32"/>
          <p:cNvSpPr txBox="1">
            <a:spLocks noGrp="1"/>
          </p:cNvSpPr>
          <p:nvPr>
            <p:ph type="body" idx="1"/>
          </p:nvPr>
        </p:nvSpPr>
        <p:spPr>
          <a:xfrm>
            <a:off x="1353612" y="4213229"/>
            <a:ext cx="10347608" cy="223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i="1">
                <a:solidFill>
                  <a:srgbClr val="C00000"/>
                </a:solidFill>
              </a:rPr>
              <a:t>Packet queuing and loss: </a:t>
            </a:r>
            <a:r>
              <a:rPr lang="en-US" sz="3200"/>
              <a:t>i</a:t>
            </a:r>
            <a:r>
              <a:rPr lang="en-US"/>
              <a:t>f arrival rate (in bps) to link exceeds transmission rate (bps) of link for some period of time:</a:t>
            </a:r>
            <a:endParaRPr/>
          </a:p>
          <a:p>
            <a:pPr marL="287338" lvl="0" indent="-2301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will queue, waiting to be transmitted on output link </a:t>
            </a:r>
            <a:endParaRPr/>
          </a:p>
          <a:p>
            <a:pPr marL="287338" lvl="0" indent="-2301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can be dropped (lost) if memory (buffer) in router fills up</a:t>
            </a: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20" name="Google Shape;5420;p32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6" name="Google Shape;5426;p33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-US"/>
              <a:t>Alternative to packet switching: circuit switching</a:t>
            </a:r>
            <a:endParaRPr/>
          </a:p>
        </p:txBody>
      </p:sp>
      <p:sp>
        <p:nvSpPr>
          <p:cNvPr id="5427" name="Google Shape;5427;p33"/>
          <p:cNvSpPr txBox="1">
            <a:spLocks noGrp="1"/>
          </p:cNvSpPr>
          <p:nvPr>
            <p:ph type="body" idx="1"/>
          </p:nvPr>
        </p:nvSpPr>
        <p:spPr>
          <a:xfrm>
            <a:off x="895788" y="1434849"/>
            <a:ext cx="5692665" cy="53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113" lvl="0" indent="-111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C00000"/>
                </a:solidFill>
              </a:rPr>
              <a:t>end-end resources allocated to, reserved for “call” between source and destination</a:t>
            </a:r>
            <a:endParaRPr/>
          </a:p>
          <a:p>
            <a:pPr marL="352425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in diagram, each link has four circuits. </a:t>
            </a:r>
            <a:endParaRPr/>
          </a:p>
          <a:p>
            <a:pPr marL="682625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call gets 2</a:t>
            </a:r>
            <a:r>
              <a:rPr lang="en-US" baseline="30000"/>
              <a:t>nd</a:t>
            </a:r>
            <a:r>
              <a:rPr lang="en-US"/>
              <a:t> circuit in top link and 1</a:t>
            </a:r>
            <a:r>
              <a:rPr lang="en-US" baseline="30000"/>
              <a:t>st</a:t>
            </a:r>
            <a:r>
              <a:rPr lang="en-US"/>
              <a:t> circuit in right link.</a:t>
            </a:r>
            <a:endParaRPr/>
          </a:p>
          <a:p>
            <a:pPr marL="352425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dedicated resources: no sharing</a:t>
            </a:r>
            <a:endParaRPr/>
          </a:p>
          <a:p>
            <a:pPr marL="682625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circuit-like (guaranteed) performance</a:t>
            </a:r>
            <a:endParaRPr/>
          </a:p>
          <a:p>
            <a:pPr marL="352425" lvl="0" indent="-222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circuit segment idle if not used by call </a:t>
            </a:r>
            <a:r>
              <a:rPr lang="en-US" sz="2400">
                <a:solidFill>
                  <a:srgbClr val="000099"/>
                </a:solidFill>
              </a:rPr>
              <a:t>(no sharing)</a:t>
            </a:r>
            <a:endParaRPr/>
          </a:p>
          <a:p>
            <a:pPr marL="1746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28" name="Google Shape;5428;p33"/>
          <p:cNvSpPr/>
          <p:nvPr/>
        </p:nvSpPr>
        <p:spPr>
          <a:xfrm>
            <a:off x="8424977" y="2768303"/>
            <a:ext cx="1498678" cy="62755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9" name="Google Shape;5429;p33"/>
          <p:cNvSpPr/>
          <p:nvPr/>
        </p:nvSpPr>
        <p:spPr>
          <a:xfrm>
            <a:off x="8424977" y="2831058"/>
            <a:ext cx="1498678" cy="62756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0" name="Google Shape;5430;p33"/>
          <p:cNvSpPr/>
          <p:nvPr/>
        </p:nvSpPr>
        <p:spPr>
          <a:xfrm>
            <a:off x="8424977" y="2893815"/>
            <a:ext cx="1498678" cy="62755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1" name="Google Shape;5431;p33"/>
          <p:cNvSpPr/>
          <p:nvPr/>
        </p:nvSpPr>
        <p:spPr>
          <a:xfrm>
            <a:off x="8424977" y="2956570"/>
            <a:ext cx="1498678" cy="62756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32" name="Google Shape;5432;p33"/>
          <p:cNvGrpSpPr/>
          <p:nvPr/>
        </p:nvGrpSpPr>
        <p:grpSpPr>
          <a:xfrm rot="5400000">
            <a:off x="7286178" y="3665819"/>
            <a:ext cx="1446965" cy="261561"/>
            <a:chOff x="4865941" y="1169772"/>
            <a:chExt cx="1752599" cy="304799"/>
          </a:xfrm>
        </p:grpSpPr>
        <p:sp>
          <p:nvSpPr>
            <p:cNvPr id="5433" name="Google Shape;5433;p33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4" name="Google Shape;5434;p33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5" name="Google Shape;5435;p3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6" name="Google Shape;5436;p33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7" name="Google Shape;5437;p33"/>
          <p:cNvGrpSpPr/>
          <p:nvPr/>
        </p:nvGrpSpPr>
        <p:grpSpPr>
          <a:xfrm>
            <a:off x="8509808" y="4656351"/>
            <a:ext cx="1479238" cy="251023"/>
            <a:chOff x="4876800" y="1143000"/>
            <a:chExt cx="1752600" cy="304800"/>
          </a:xfrm>
        </p:grpSpPr>
        <p:sp>
          <p:nvSpPr>
            <p:cNvPr id="5438" name="Google Shape;5438;p33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9" name="Google Shape;5439;p33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0" name="Google Shape;5440;p33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1" name="Google Shape;5441;p33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2" name="Google Shape;5442;p33"/>
          <p:cNvSpPr/>
          <p:nvPr/>
        </p:nvSpPr>
        <p:spPr>
          <a:xfrm rot="5400000">
            <a:off x="9755990" y="3772869"/>
            <a:ext cx="1446966" cy="65391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3" name="Google Shape;5443;p33"/>
          <p:cNvSpPr/>
          <p:nvPr/>
        </p:nvSpPr>
        <p:spPr>
          <a:xfrm rot="5400000">
            <a:off x="9690600" y="3772869"/>
            <a:ext cx="1446966" cy="6539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4" name="Google Shape;5444;p33"/>
          <p:cNvSpPr/>
          <p:nvPr/>
        </p:nvSpPr>
        <p:spPr>
          <a:xfrm rot="5400000">
            <a:off x="9625209" y="3772869"/>
            <a:ext cx="1446966" cy="65391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5" name="Google Shape;5445;p33"/>
          <p:cNvSpPr/>
          <p:nvPr/>
        </p:nvSpPr>
        <p:spPr>
          <a:xfrm rot="5400000">
            <a:off x="9559819" y="3772869"/>
            <a:ext cx="1446966" cy="6539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6" name="Google Shape;5446;p33"/>
          <p:cNvGrpSpPr/>
          <p:nvPr/>
        </p:nvGrpSpPr>
        <p:grpSpPr>
          <a:xfrm>
            <a:off x="10013910" y="1711520"/>
            <a:ext cx="701622" cy="568387"/>
            <a:chOff x="-44" y="1473"/>
            <a:chExt cx="981" cy="1105"/>
          </a:xfrm>
        </p:grpSpPr>
        <p:pic>
          <p:nvPicPr>
            <p:cNvPr id="5447" name="Google Shape;5447;p3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8" name="Google Shape;5448;p3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9" name="Google Shape;5449;p33"/>
          <p:cNvSpPr/>
          <p:nvPr/>
        </p:nvSpPr>
        <p:spPr>
          <a:xfrm rot="-8334563" flipH="1">
            <a:off x="10213493" y="4720899"/>
            <a:ext cx="581445" cy="64549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0" name="Google Shape;5450;p33"/>
          <p:cNvSpPr/>
          <p:nvPr/>
        </p:nvSpPr>
        <p:spPr>
          <a:xfrm>
            <a:off x="7105364" y="4795380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1" name="Google Shape;5451;p33"/>
          <p:cNvSpPr/>
          <p:nvPr/>
        </p:nvSpPr>
        <p:spPr>
          <a:xfrm rot="5400000">
            <a:off x="7722581" y="2362276"/>
            <a:ext cx="513165" cy="69789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2" name="Google Shape;5452;p33"/>
          <p:cNvSpPr/>
          <p:nvPr/>
        </p:nvSpPr>
        <p:spPr>
          <a:xfrm rot="5400000">
            <a:off x="7825925" y="5242087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3" name="Google Shape;5453;p33"/>
          <p:cNvSpPr/>
          <p:nvPr/>
        </p:nvSpPr>
        <p:spPr>
          <a:xfrm rot="5400000">
            <a:off x="10201295" y="5217275"/>
            <a:ext cx="493905" cy="6833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4" name="Google Shape;5454;p33"/>
          <p:cNvSpPr/>
          <p:nvPr/>
        </p:nvSpPr>
        <p:spPr>
          <a:xfrm rot="10800000">
            <a:off x="10882518" y="4775822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5" name="Google Shape;5455;p33"/>
          <p:cNvSpPr/>
          <p:nvPr/>
        </p:nvSpPr>
        <p:spPr>
          <a:xfrm>
            <a:off x="7002625" y="2887816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6" name="Google Shape;5456;p33"/>
          <p:cNvSpPr/>
          <p:nvPr/>
        </p:nvSpPr>
        <p:spPr>
          <a:xfrm>
            <a:off x="10811014" y="2867389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7" name="Google Shape;5457;p33"/>
          <p:cNvSpPr/>
          <p:nvPr/>
        </p:nvSpPr>
        <p:spPr>
          <a:xfrm rot="5400000">
            <a:off x="10115327" y="2348120"/>
            <a:ext cx="493905" cy="6833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8" name="Google Shape;5458;p33"/>
          <p:cNvGrpSpPr/>
          <p:nvPr/>
        </p:nvGrpSpPr>
        <p:grpSpPr>
          <a:xfrm>
            <a:off x="9946631" y="5393995"/>
            <a:ext cx="703389" cy="568387"/>
            <a:chOff x="-44" y="1473"/>
            <a:chExt cx="981" cy="1105"/>
          </a:xfrm>
        </p:grpSpPr>
        <p:pic>
          <p:nvPicPr>
            <p:cNvPr id="5459" name="Google Shape;5459;p3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0" name="Google Shape;5460;p3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1" name="Google Shape;5461;p33"/>
          <p:cNvGrpSpPr/>
          <p:nvPr/>
        </p:nvGrpSpPr>
        <p:grpSpPr>
          <a:xfrm>
            <a:off x="7560992" y="1744853"/>
            <a:ext cx="703389" cy="568387"/>
            <a:chOff x="-44" y="1473"/>
            <a:chExt cx="981" cy="1105"/>
          </a:xfrm>
        </p:grpSpPr>
        <p:pic>
          <p:nvPicPr>
            <p:cNvPr id="5462" name="Google Shape;5462;p3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3" name="Google Shape;5463;p3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4" name="Google Shape;5464;p33"/>
          <p:cNvGrpSpPr/>
          <p:nvPr/>
        </p:nvGrpSpPr>
        <p:grpSpPr>
          <a:xfrm>
            <a:off x="7484685" y="2654601"/>
            <a:ext cx="946204" cy="493906"/>
            <a:chOff x="7493876" y="2774731"/>
            <a:chExt cx="1481958" cy="894622"/>
          </a:xfrm>
        </p:grpSpPr>
        <p:sp>
          <p:nvSpPr>
            <p:cNvPr id="5465" name="Google Shape;5465;p3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67" name="Google Shape;5467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68" name="Google Shape;5468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9" name="Google Shape;5469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0" name="Google Shape;5470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1" name="Google Shape;5471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72" name="Google Shape;5472;p33"/>
          <p:cNvGrpSpPr/>
          <p:nvPr/>
        </p:nvGrpSpPr>
        <p:grpSpPr>
          <a:xfrm>
            <a:off x="7567435" y="4520082"/>
            <a:ext cx="946204" cy="493906"/>
            <a:chOff x="7493876" y="2774731"/>
            <a:chExt cx="1481958" cy="894622"/>
          </a:xfrm>
        </p:grpSpPr>
        <p:sp>
          <p:nvSpPr>
            <p:cNvPr id="5473" name="Google Shape;5473;p3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75" name="Google Shape;5475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76" name="Google Shape;5476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7" name="Google Shape;5477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8" name="Google Shape;5478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9" name="Google Shape;5479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80" name="Google Shape;5480;p33"/>
          <p:cNvGrpSpPr/>
          <p:nvPr/>
        </p:nvGrpSpPr>
        <p:grpSpPr>
          <a:xfrm>
            <a:off x="9940980" y="4520082"/>
            <a:ext cx="946204" cy="493906"/>
            <a:chOff x="7493876" y="2774731"/>
            <a:chExt cx="1481958" cy="894622"/>
          </a:xfrm>
        </p:grpSpPr>
        <p:sp>
          <p:nvSpPr>
            <p:cNvPr id="5481" name="Google Shape;5481;p3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83" name="Google Shape;5483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84" name="Google Shape;5484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5" name="Google Shape;5485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6" name="Google Shape;5486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7" name="Google Shape;5487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88" name="Google Shape;5488;p33"/>
          <p:cNvGrpSpPr/>
          <p:nvPr/>
        </p:nvGrpSpPr>
        <p:grpSpPr>
          <a:xfrm>
            <a:off x="9889177" y="2634520"/>
            <a:ext cx="946204" cy="493906"/>
            <a:chOff x="7493876" y="2774731"/>
            <a:chExt cx="1481958" cy="894622"/>
          </a:xfrm>
        </p:grpSpPr>
        <p:sp>
          <p:nvSpPr>
            <p:cNvPr id="5489" name="Google Shape;5489;p3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3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91" name="Google Shape;5491;p3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92" name="Google Shape;5492;p3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3" name="Google Shape;5493;p3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4" name="Google Shape;5494;p3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5" name="Google Shape;5495;p3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96" name="Google Shape;5496;p33"/>
          <p:cNvSpPr/>
          <p:nvPr/>
        </p:nvSpPr>
        <p:spPr>
          <a:xfrm rot="1634516">
            <a:off x="7940837" y="2709093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7" name="Google Shape;5497;p33"/>
          <p:cNvSpPr/>
          <p:nvPr/>
        </p:nvSpPr>
        <p:spPr>
          <a:xfrm rot="2101064">
            <a:off x="9817292" y="2970721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8" name="Google Shape;5498;p33"/>
          <p:cNvSpPr/>
          <p:nvPr/>
        </p:nvSpPr>
        <p:spPr>
          <a:xfrm rot="4253584">
            <a:off x="10096993" y="4729744"/>
            <a:ext cx="547683" cy="75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9" name="Google Shape;5499;p33"/>
          <p:cNvSpPr txBox="1"/>
          <p:nvPr/>
        </p:nvSpPr>
        <p:spPr>
          <a:xfrm>
            <a:off x="990600" y="6354126"/>
            <a:ext cx="91471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Check out the online interactive exercises for more examples: h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ttp://gaia.cs.umass.edu/kurose_ross/interactive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0" name="Google Shape;5500;p33"/>
          <p:cNvSpPr txBox="1"/>
          <p:nvPr/>
        </p:nvSpPr>
        <p:spPr>
          <a:xfrm>
            <a:off x="893203" y="5522187"/>
            <a:ext cx="6884498" cy="90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commonly used in traditional telephone networks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4625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2425" marR="0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1" name="Google Shape;5501;p33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0b9c76b5c6_0_8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Activity 1.2 </a:t>
            </a:r>
            <a:endParaRPr/>
          </a:p>
        </p:txBody>
      </p:sp>
      <p:sp>
        <p:nvSpPr>
          <p:cNvPr id="53" name="Google Shape;53;g10b9c76b5c6_0_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86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on 3, everyone should read the following text loudly (while you reading try to listen to the others too):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Hi, how are you doing today?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My name is [mention your name]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 enrolled in the class to learn about computer networking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Today is going to be my first in learning computer networking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54" name="Google Shape;54;g10b9c76b5c6_0_8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p34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Circuit switching: FDM and TDM</a:t>
            </a:r>
            <a:endParaRPr/>
          </a:p>
        </p:txBody>
      </p:sp>
      <p:grpSp>
        <p:nvGrpSpPr>
          <p:cNvPr id="5508" name="Google Shape;5508;p34"/>
          <p:cNvGrpSpPr/>
          <p:nvPr/>
        </p:nvGrpSpPr>
        <p:grpSpPr>
          <a:xfrm>
            <a:off x="6234032" y="2059358"/>
            <a:ext cx="5507037" cy="1771651"/>
            <a:chOff x="1379" y="1353"/>
            <a:chExt cx="3469" cy="1116"/>
          </a:xfrm>
        </p:grpSpPr>
        <p:cxnSp>
          <p:nvCxnSpPr>
            <p:cNvPr id="5509" name="Google Shape;5509;p34"/>
            <p:cNvCxnSpPr/>
            <p:nvPr/>
          </p:nvCxnSpPr>
          <p:spPr>
            <a:xfrm rot="10800000">
              <a:off x="1728" y="1392"/>
              <a:ext cx="0" cy="81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510" name="Google Shape;5510;p34"/>
            <p:cNvSpPr txBox="1"/>
            <p:nvPr/>
          </p:nvSpPr>
          <p:spPr>
            <a:xfrm rot="-54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frequency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11" name="Google Shape;5511;p34"/>
            <p:cNvCxnSpPr/>
            <p:nvPr/>
          </p:nvCxnSpPr>
          <p:spPr>
            <a:xfrm>
              <a:off x="1728" y="2208"/>
              <a:ext cx="312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512" name="Google Shape;5512;p34"/>
            <p:cNvSpPr txBox="1"/>
            <p:nvPr/>
          </p:nvSpPr>
          <p:spPr>
            <a:xfrm>
              <a:off x="4376" y="2216"/>
              <a:ext cx="418" cy="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3" name="Google Shape;5513;p34"/>
            <p:cNvSpPr/>
            <p:nvPr/>
          </p:nvSpPr>
          <p:spPr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4" name="Google Shape;5514;p34"/>
          <p:cNvSpPr/>
          <p:nvPr/>
        </p:nvSpPr>
        <p:spPr>
          <a:xfrm>
            <a:off x="6851569" y="2438770"/>
            <a:ext cx="4572000" cy="228600"/>
          </a:xfrm>
          <a:prstGeom prst="rect">
            <a:avLst/>
          </a:prstGeom>
          <a:solidFill>
            <a:srgbClr val="3366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5" name="Google Shape;5515;p34"/>
          <p:cNvSpPr/>
          <p:nvPr/>
        </p:nvSpPr>
        <p:spPr>
          <a:xfrm>
            <a:off x="6851569" y="2667370"/>
            <a:ext cx="4572000" cy="228600"/>
          </a:xfrm>
          <a:prstGeom prst="rect">
            <a:avLst/>
          </a:prstGeom>
          <a:solidFill>
            <a:srgbClr val="99CC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6" name="Google Shape;5516;p34"/>
          <p:cNvSpPr/>
          <p:nvPr/>
        </p:nvSpPr>
        <p:spPr>
          <a:xfrm>
            <a:off x="6851569" y="2895970"/>
            <a:ext cx="4572000" cy="228600"/>
          </a:xfrm>
          <a:prstGeom prst="rect">
            <a:avLst/>
          </a:prstGeom>
          <a:solidFill>
            <a:srgbClr val="FFCC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7" name="Google Shape;5517;p34"/>
          <p:cNvSpPr/>
          <p:nvPr/>
        </p:nvSpPr>
        <p:spPr>
          <a:xfrm>
            <a:off x="6851569" y="3124570"/>
            <a:ext cx="4572000" cy="228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18" name="Google Shape;5518;p34"/>
          <p:cNvGrpSpPr/>
          <p:nvPr/>
        </p:nvGrpSpPr>
        <p:grpSpPr>
          <a:xfrm>
            <a:off x="6248319" y="4359648"/>
            <a:ext cx="5478462" cy="1739901"/>
            <a:chOff x="1397" y="2977"/>
            <a:chExt cx="3452" cy="1096"/>
          </a:xfrm>
        </p:grpSpPr>
        <p:cxnSp>
          <p:nvCxnSpPr>
            <p:cNvPr id="5519" name="Google Shape;5519;p34"/>
            <p:cNvCxnSpPr/>
            <p:nvPr/>
          </p:nvCxnSpPr>
          <p:spPr>
            <a:xfrm rot="10800000">
              <a:off x="1728" y="2977"/>
              <a:ext cx="0" cy="81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520" name="Google Shape;5520;p34"/>
            <p:cNvSpPr txBox="1"/>
            <p:nvPr/>
          </p:nvSpPr>
          <p:spPr>
            <a:xfrm rot="-54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frequency</a:t>
              </a: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21" name="Google Shape;5521;p34"/>
            <p:cNvCxnSpPr/>
            <p:nvPr/>
          </p:nvCxnSpPr>
          <p:spPr>
            <a:xfrm>
              <a:off x="1728" y="3793"/>
              <a:ext cx="312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522" name="Google Shape;5522;p34"/>
            <p:cNvSpPr txBox="1"/>
            <p:nvPr/>
          </p:nvSpPr>
          <p:spPr>
            <a:xfrm>
              <a:off x="4385" y="3820"/>
              <a:ext cx="418" cy="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3" name="Google Shape;5523;p34"/>
            <p:cNvSpPr/>
            <p:nvPr/>
          </p:nvSpPr>
          <p:spPr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4" name="Google Shape;5524;p34"/>
          <p:cNvGrpSpPr/>
          <p:nvPr/>
        </p:nvGrpSpPr>
        <p:grpSpPr>
          <a:xfrm>
            <a:off x="6851569" y="4664445"/>
            <a:ext cx="3886200" cy="914400"/>
            <a:chOff x="1776" y="3168"/>
            <a:chExt cx="2448" cy="576"/>
          </a:xfrm>
        </p:grpSpPr>
        <p:sp>
          <p:nvSpPr>
            <p:cNvPr id="5525" name="Google Shape;5525;p34"/>
            <p:cNvSpPr/>
            <p:nvPr/>
          </p:nvSpPr>
          <p:spPr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6" name="Google Shape;5526;p34"/>
            <p:cNvSpPr/>
            <p:nvPr/>
          </p:nvSpPr>
          <p:spPr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7" name="Google Shape;5527;p34"/>
            <p:cNvSpPr/>
            <p:nvPr/>
          </p:nvSpPr>
          <p:spPr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8" name="Google Shape;5528;p34"/>
            <p:cNvSpPr/>
            <p:nvPr/>
          </p:nvSpPr>
          <p:spPr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9" name="Google Shape;5529;p34"/>
            <p:cNvSpPr/>
            <p:nvPr/>
          </p:nvSpPr>
          <p:spPr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0" name="Google Shape;5530;p34"/>
          <p:cNvGrpSpPr/>
          <p:nvPr/>
        </p:nvGrpSpPr>
        <p:grpSpPr>
          <a:xfrm>
            <a:off x="7080169" y="4664445"/>
            <a:ext cx="3886200" cy="914400"/>
            <a:chOff x="1920" y="3168"/>
            <a:chExt cx="2448" cy="576"/>
          </a:xfrm>
        </p:grpSpPr>
        <p:sp>
          <p:nvSpPr>
            <p:cNvPr id="5531" name="Google Shape;5531;p34"/>
            <p:cNvSpPr/>
            <p:nvPr/>
          </p:nvSpPr>
          <p:spPr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2" name="Google Shape;5532;p34"/>
            <p:cNvSpPr/>
            <p:nvPr/>
          </p:nvSpPr>
          <p:spPr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3" name="Google Shape;5533;p34"/>
            <p:cNvSpPr/>
            <p:nvPr/>
          </p:nvSpPr>
          <p:spPr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4" name="Google Shape;5534;p34"/>
            <p:cNvSpPr/>
            <p:nvPr/>
          </p:nvSpPr>
          <p:spPr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5" name="Google Shape;5535;p34"/>
            <p:cNvSpPr/>
            <p:nvPr/>
          </p:nvSpPr>
          <p:spPr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6" name="Google Shape;5536;p34"/>
          <p:cNvGrpSpPr/>
          <p:nvPr/>
        </p:nvGrpSpPr>
        <p:grpSpPr>
          <a:xfrm>
            <a:off x="7308769" y="4664445"/>
            <a:ext cx="3886200" cy="914400"/>
            <a:chOff x="2064" y="3168"/>
            <a:chExt cx="2448" cy="576"/>
          </a:xfrm>
        </p:grpSpPr>
        <p:sp>
          <p:nvSpPr>
            <p:cNvPr id="5537" name="Google Shape;5537;p34"/>
            <p:cNvSpPr/>
            <p:nvPr/>
          </p:nvSpPr>
          <p:spPr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8" name="Google Shape;5538;p34"/>
            <p:cNvSpPr/>
            <p:nvPr/>
          </p:nvSpPr>
          <p:spPr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9" name="Google Shape;5539;p34"/>
            <p:cNvSpPr/>
            <p:nvPr/>
          </p:nvSpPr>
          <p:spPr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0" name="Google Shape;5540;p34"/>
            <p:cNvSpPr/>
            <p:nvPr/>
          </p:nvSpPr>
          <p:spPr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1" name="Google Shape;5541;p34"/>
            <p:cNvSpPr/>
            <p:nvPr/>
          </p:nvSpPr>
          <p:spPr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2" name="Google Shape;5542;p34"/>
          <p:cNvGrpSpPr/>
          <p:nvPr/>
        </p:nvGrpSpPr>
        <p:grpSpPr>
          <a:xfrm>
            <a:off x="7537369" y="4664445"/>
            <a:ext cx="3886200" cy="914400"/>
            <a:chOff x="2208" y="3168"/>
            <a:chExt cx="2448" cy="576"/>
          </a:xfrm>
        </p:grpSpPr>
        <p:sp>
          <p:nvSpPr>
            <p:cNvPr id="5543" name="Google Shape;5543;p34"/>
            <p:cNvSpPr/>
            <p:nvPr/>
          </p:nvSpPr>
          <p:spPr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4" name="Google Shape;5544;p34"/>
            <p:cNvSpPr/>
            <p:nvPr/>
          </p:nvSpPr>
          <p:spPr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5" name="Google Shape;5545;p34"/>
            <p:cNvSpPr/>
            <p:nvPr/>
          </p:nvSpPr>
          <p:spPr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6" name="Google Shape;5546;p34"/>
            <p:cNvSpPr/>
            <p:nvPr/>
          </p:nvSpPr>
          <p:spPr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7" name="Google Shape;5547;p34"/>
            <p:cNvSpPr/>
            <p:nvPr/>
          </p:nvSpPr>
          <p:spPr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8" name="Google Shape;5548;p34"/>
          <p:cNvGrpSpPr/>
          <p:nvPr/>
        </p:nvGrpSpPr>
        <p:grpSpPr>
          <a:xfrm>
            <a:off x="6851569" y="2667370"/>
            <a:ext cx="4572000" cy="457200"/>
            <a:chOff x="1776" y="1728"/>
            <a:chExt cx="2880" cy="288"/>
          </a:xfrm>
        </p:grpSpPr>
        <p:cxnSp>
          <p:nvCxnSpPr>
            <p:cNvPr id="5549" name="Google Shape;5549;p34"/>
            <p:cNvCxnSpPr/>
            <p:nvPr/>
          </p:nvCxnSpPr>
          <p:spPr>
            <a:xfrm>
              <a:off x="1776" y="1728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0" name="Google Shape;5550;p34"/>
            <p:cNvCxnSpPr/>
            <p:nvPr/>
          </p:nvCxnSpPr>
          <p:spPr>
            <a:xfrm>
              <a:off x="1776" y="1872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1" name="Google Shape;5551;p34"/>
            <p:cNvCxnSpPr/>
            <p:nvPr/>
          </p:nvCxnSpPr>
          <p:spPr>
            <a:xfrm>
              <a:off x="1776" y="2016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552" name="Google Shape;5552;p34"/>
          <p:cNvGrpSpPr/>
          <p:nvPr/>
        </p:nvGrpSpPr>
        <p:grpSpPr>
          <a:xfrm>
            <a:off x="7080169" y="4664445"/>
            <a:ext cx="4114800" cy="914400"/>
            <a:chOff x="1920" y="3168"/>
            <a:chExt cx="2592" cy="576"/>
          </a:xfrm>
        </p:grpSpPr>
        <p:cxnSp>
          <p:nvCxnSpPr>
            <p:cNvPr id="5553" name="Google Shape;5553;p34"/>
            <p:cNvCxnSpPr/>
            <p:nvPr/>
          </p:nvCxnSpPr>
          <p:spPr>
            <a:xfrm>
              <a:off x="192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4" name="Google Shape;5554;p34"/>
            <p:cNvCxnSpPr/>
            <p:nvPr/>
          </p:nvCxnSpPr>
          <p:spPr>
            <a:xfrm>
              <a:off x="206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5" name="Google Shape;5555;p34"/>
            <p:cNvCxnSpPr/>
            <p:nvPr/>
          </p:nvCxnSpPr>
          <p:spPr>
            <a:xfrm>
              <a:off x="220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6" name="Google Shape;5556;p34"/>
            <p:cNvCxnSpPr/>
            <p:nvPr/>
          </p:nvCxnSpPr>
          <p:spPr>
            <a:xfrm>
              <a:off x="235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7" name="Google Shape;5557;p34"/>
            <p:cNvCxnSpPr/>
            <p:nvPr/>
          </p:nvCxnSpPr>
          <p:spPr>
            <a:xfrm>
              <a:off x="249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8" name="Google Shape;5558;p34"/>
            <p:cNvCxnSpPr/>
            <p:nvPr/>
          </p:nvCxnSpPr>
          <p:spPr>
            <a:xfrm>
              <a:off x="264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59" name="Google Shape;5559;p34"/>
            <p:cNvCxnSpPr/>
            <p:nvPr/>
          </p:nvCxnSpPr>
          <p:spPr>
            <a:xfrm>
              <a:off x="278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0" name="Google Shape;5560;p34"/>
            <p:cNvCxnSpPr/>
            <p:nvPr/>
          </p:nvCxnSpPr>
          <p:spPr>
            <a:xfrm>
              <a:off x="292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1" name="Google Shape;5561;p34"/>
            <p:cNvCxnSpPr/>
            <p:nvPr/>
          </p:nvCxnSpPr>
          <p:spPr>
            <a:xfrm>
              <a:off x="307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2" name="Google Shape;5562;p34"/>
            <p:cNvCxnSpPr/>
            <p:nvPr/>
          </p:nvCxnSpPr>
          <p:spPr>
            <a:xfrm>
              <a:off x="321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3" name="Google Shape;5563;p34"/>
            <p:cNvCxnSpPr/>
            <p:nvPr/>
          </p:nvCxnSpPr>
          <p:spPr>
            <a:xfrm>
              <a:off x="336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4" name="Google Shape;5564;p34"/>
            <p:cNvCxnSpPr/>
            <p:nvPr/>
          </p:nvCxnSpPr>
          <p:spPr>
            <a:xfrm>
              <a:off x="350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5" name="Google Shape;5565;p34"/>
            <p:cNvCxnSpPr/>
            <p:nvPr/>
          </p:nvCxnSpPr>
          <p:spPr>
            <a:xfrm>
              <a:off x="364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6" name="Google Shape;5566;p34"/>
            <p:cNvCxnSpPr/>
            <p:nvPr/>
          </p:nvCxnSpPr>
          <p:spPr>
            <a:xfrm>
              <a:off x="379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7" name="Google Shape;5567;p34"/>
            <p:cNvCxnSpPr/>
            <p:nvPr/>
          </p:nvCxnSpPr>
          <p:spPr>
            <a:xfrm>
              <a:off x="393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8" name="Google Shape;5568;p34"/>
            <p:cNvCxnSpPr/>
            <p:nvPr/>
          </p:nvCxnSpPr>
          <p:spPr>
            <a:xfrm>
              <a:off x="408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9" name="Google Shape;5569;p34"/>
            <p:cNvCxnSpPr/>
            <p:nvPr/>
          </p:nvCxnSpPr>
          <p:spPr>
            <a:xfrm>
              <a:off x="422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70" name="Google Shape;5570;p34"/>
            <p:cNvCxnSpPr/>
            <p:nvPr/>
          </p:nvCxnSpPr>
          <p:spPr>
            <a:xfrm>
              <a:off x="436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71" name="Google Shape;5571;p34"/>
            <p:cNvCxnSpPr/>
            <p:nvPr/>
          </p:nvCxnSpPr>
          <p:spPr>
            <a:xfrm>
              <a:off x="451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572" name="Google Shape;5572;p34"/>
          <p:cNvGrpSpPr/>
          <p:nvPr/>
        </p:nvGrpSpPr>
        <p:grpSpPr>
          <a:xfrm>
            <a:off x="6851569" y="2553070"/>
            <a:ext cx="4572000" cy="685800"/>
            <a:chOff x="1776" y="1656"/>
            <a:chExt cx="2880" cy="432"/>
          </a:xfrm>
        </p:grpSpPr>
        <p:cxnSp>
          <p:nvCxnSpPr>
            <p:cNvPr id="5573" name="Google Shape;5573;p34"/>
            <p:cNvCxnSpPr/>
            <p:nvPr/>
          </p:nvCxnSpPr>
          <p:spPr>
            <a:xfrm>
              <a:off x="1776" y="1656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74" name="Google Shape;5574;p34"/>
            <p:cNvCxnSpPr/>
            <p:nvPr/>
          </p:nvCxnSpPr>
          <p:spPr>
            <a:xfrm>
              <a:off x="1776" y="1800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75" name="Google Shape;5575;p34"/>
            <p:cNvCxnSpPr/>
            <p:nvPr/>
          </p:nvCxnSpPr>
          <p:spPr>
            <a:xfrm>
              <a:off x="1776" y="1944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76" name="Google Shape;5576;p34"/>
            <p:cNvCxnSpPr/>
            <p:nvPr/>
          </p:nvCxnSpPr>
          <p:spPr>
            <a:xfrm>
              <a:off x="1776" y="2088"/>
              <a:ext cx="28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5577" name="Google Shape;5577;p34"/>
          <p:cNvGrpSpPr/>
          <p:nvPr/>
        </p:nvGrpSpPr>
        <p:grpSpPr>
          <a:xfrm>
            <a:off x="6965869" y="4664445"/>
            <a:ext cx="4343400" cy="914400"/>
            <a:chOff x="1848" y="3168"/>
            <a:chExt cx="2736" cy="576"/>
          </a:xfrm>
        </p:grpSpPr>
        <p:cxnSp>
          <p:nvCxnSpPr>
            <p:cNvPr id="5578" name="Google Shape;5578;p34"/>
            <p:cNvCxnSpPr/>
            <p:nvPr/>
          </p:nvCxnSpPr>
          <p:spPr>
            <a:xfrm>
              <a:off x="184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79" name="Google Shape;5579;p34"/>
            <p:cNvCxnSpPr/>
            <p:nvPr/>
          </p:nvCxnSpPr>
          <p:spPr>
            <a:xfrm>
              <a:off x="199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80" name="Google Shape;5580;p34"/>
            <p:cNvCxnSpPr/>
            <p:nvPr/>
          </p:nvCxnSpPr>
          <p:spPr>
            <a:xfrm>
              <a:off x="213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81" name="Google Shape;5581;p34"/>
            <p:cNvCxnSpPr/>
            <p:nvPr/>
          </p:nvCxnSpPr>
          <p:spPr>
            <a:xfrm>
              <a:off x="228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82" name="Google Shape;5582;p34"/>
            <p:cNvCxnSpPr/>
            <p:nvPr/>
          </p:nvCxnSpPr>
          <p:spPr>
            <a:xfrm>
              <a:off x="242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83" name="Google Shape;5583;p34"/>
            <p:cNvCxnSpPr/>
            <p:nvPr/>
          </p:nvCxnSpPr>
          <p:spPr>
            <a:xfrm>
              <a:off x="256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84" name="Google Shape;5584;p34"/>
            <p:cNvCxnSpPr/>
            <p:nvPr/>
          </p:nvCxnSpPr>
          <p:spPr>
            <a:xfrm>
              <a:off x="271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85" name="Google Shape;5585;p34"/>
            <p:cNvCxnSpPr/>
            <p:nvPr/>
          </p:nvCxnSpPr>
          <p:spPr>
            <a:xfrm>
              <a:off x="285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86" name="Google Shape;5586;p34"/>
            <p:cNvCxnSpPr/>
            <p:nvPr/>
          </p:nvCxnSpPr>
          <p:spPr>
            <a:xfrm>
              <a:off x="300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87" name="Google Shape;5587;p34"/>
            <p:cNvCxnSpPr/>
            <p:nvPr/>
          </p:nvCxnSpPr>
          <p:spPr>
            <a:xfrm>
              <a:off x="314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88" name="Google Shape;5588;p34"/>
            <p:cNvCxnSpPr/>
            <p:nvPr/>
          </p:nvCxnSpPr>
          <p:spPr>
            <a:xfrm>
              <a:off x="328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89" name="Google Shape;5589;p34"/>
            <p:cNvCxnSpPr/>
            <p:nvPr/>
          </p:nvCxnSpPr>
          <p:spPr>
            <a:xfrm>
              <a:off x="343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90" name="Google Shape;5590;p34"/>
            <p:cNvCxnSpPr/>
            <p:nvPr/>
          </p:nvCxnSpPr>
          <p:spPr>
            <a:xfrm>
              <a:off x="357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91" name="Google Shape;5591;p34"/>
            <p:cNvCxnSpPr/>
            <p:nvPr/>
          </p:nvCxnSpPr>
          <p:spPr>
            <a:xfrm>
              <a:off x="372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92" name="Google Shape;5592;p34"/>
            <p:cNvCxnSpPr/>
            <p:nvPr/>
          </p:nvCxnSpPr>
          <p:spPr>
            <a:xfrm>
              <a:off x="386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93" name="Google Shape;5593;p34"/>
            <p:cNvCxnSpPr/>
            <p:nvPr/>
          </p:nvCxnSpPr>
          <p:spPr>
            <a:xfrm>
              <a:off x="4008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94" name="Google Shape;5594;p34"/>
            <p:cNvCxnSpPr/>
            <p:nvPr/>
          </p:nvCxnSpPr>
          <p:spPr>
            <a:xfrm>
              <a:off x="4152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95" name="Google Shape;5595;p34"/>
            <p:cNvCxnSpPr/>
            <p:nvPr/>
          </p:nvCxnSpPr>
          <p:spPr>
            <a:xfrm>
              <a:off x="4296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96" name="Google Shape;5596;p34"/>
            <p:cNvCxnSpPr/>
            <p:nvPr/>
          </p:nvCxnSpPr>
          <p:spPr>
            <a:xfrm>
              <a:off x="4440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597" name="Google Shape;5597;p34"/>
            <p:cNvCxnSpPr/>
            <p:nvPr/>
          </p:nvCxnSpPr>
          <p:spPr>
            <a:xfrm>
              <a:off x="4584" y="3168"/>
              <a:ext cx="0" cy="5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5598" name="Google Shape;5598;p34"/>
          <p:cNvGrpSpPr/>
          <p:nvPr/>
        </p:nvGrpSpPr>
        <p:grpSpPr>
          <a:xfrm>
            <a:off x="8985169" y="1632322"/>
            <a:ext cx="2438400" cy="523876"/>
            <a:chOff x="3648" y="266"/>
            <a:chExt cx="1536" cy="330"/>
          </a:xfrm>
        </p:grpSpPr>
        <p:sp>
          <p:nvSpPr>
            <p:cNvPr id="5599" name="Google Shape;5599;p34"/>
            <p:cNvSpPr txBox="1"/>
            <p:nvPr/>
          </p:nvSpPr>
          <p:spPr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 users</a:t>
              </a: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0" name="Google Shape;5600;p34"/>
            <p:cNvSpPr/>
            <p:nvPr/>
          </p:nvSpPr>
          <p:spPr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1" name="Google Shape;5601;p34"/>
            <p:cNvSpPr/>
            <p:nvPr/>
          </p:nvSpPr>
          <p:spPr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2" name="Google Shape;5602;p34"/>
            <p:cNvSpPr/>
            <p:nvPr/>
          </p:nvSpPr>
          <p:spPr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3" name="Google Shape;5603;p34"/>
            <p:cNvSpPr/>
            <p:nvPr/>
          </p:nvSpPr>
          <p:spPr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4" name="Google Shape;5604;p34"/>
          <p:cNvSpPr txBox="1">
            <a:spLocks noGrp="1"/>
          </p:cNvSpPr>
          <p:nvPr>
            <p:ph type="body" idx="1"/>
          </p:nvPr>
        </p:nvSpPr>
        <p:spPr>
          <a:xfrm>
            <a:off x="768431" y="1448157"/>
            <a:ext cx="5265052" cy="198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113" lvl="0" indent="-111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CC0000"/>
                </a:solidFill>
              </a:rPr>
              <a:t>F</a:t>
            </a:r>
            <a:r>
              <a:rPr lang="en-US">
                <a:solidFill>
                  <a:srgbClr val="CC0000"/>
                </a:solidFill>
              </a:rPr>
              <a:t>requency Division Multiplexing </a:t>
            </a:r>
            <a:r>
              <a:rPr lang="en-US" sz="2400">
                <a:solidFill>
                  <a:srgbClr val="CC0000"/>
                </a:solidFill>
              </a:rPr>
              <a:t>(FDM)</a:t>
            </a:r>
            <a:endParaRPr sz="2400">
              <a:solidFill>
                <a:srgbClr val="CC0000"/>
              </a:solidFill>
            </a:endParaRPr>
          </a:p>
          <a:p>
            <a:pPr marL="352425" lvl="0" indent="-222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optical, electromagnetic frequencies divided into (narrow) frequency bands</a:t>
            </a: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605" name="Google Shape;5605;p34"/>
          <p:cNvSpPr txBox="1"/>
          <p:nvPr/>
        </p:nvSpPr>
        <p:spPr>
          <a:xfrm>
            <a:off x="851118" y="4389639"/>
            <a:ext cx="5276102" cy="2468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113" marR="0" lvl="0" indent="-111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Division Multiplexing </a:t>
            </a:r>
            <a:r>
              <a:rPr lang="en-US" sz="24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(TDM)</a:t>
            </a:r>
            <a:endParaRPr sz="24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2425" marR="0" lvl="0" indent="-222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divided into slots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6" name="Google Shape;5606;p34"/>
          <p:cNvSpPr txBox="1"/>
          <p:nvPr/>
        </p:nvSpPr>
        <p:spPr>
          <a:xfrm>
            <a:off x="758125" y="3253122"/>
            <a:ext cx="5265052" cy="103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call allocated its own band, can transmit at max rate of that narrow band 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2425" marR="0" lvl="0" indent="-5778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7" name="Google Shape;5607;p34"/>
          <p:cNvSpPr txBox="1"/>
          <p:nvPr/>
        </p:nvSpPr>
        <p:spPr>
          <a:xfrm>
            <a:off x="848536" y="5261674"/>
            <a:ext cx="5276102" cy="2468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call allocated periodic slot(s), can transmit at maximum rate of (wider) frequency band (only)  during its time slot(s)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8" name="Google Shape;5608;p34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4" name="Google Shape;5614;p35"/>
          <p:cNvSpPr txBox="1"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switching versus circuit switching</a:t>
            </a:r>
            <a:endParaRPr/>
          </a:p>
        </p:txBody>
      </p:sp>
      <p:sp>
        <p:nvSpPr>
          <p:cNvPr id="5615" name="Google Shape;5615;p35"/>
          <p:cNvSpPr txBox="1"/>
          <p:nvPr/>
        </p:nvSpPr>
        <p:spPr>
          <a:xfrm>
            <a:off x="1798051" y="1331088"/>
            <a:ext cx="4938590" cy="193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31775" marR="0" lvl="0" indent="-2317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Gb/s link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user: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21748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Mb/s when “active”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21748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10% of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66738" marR="0" lvl="1" indent="-920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1775" marR="0" lvl="0" indent="-793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6" name="Google Shape;5616;p35"/>
          <p:cNvSpPr txBox="1"/>
          <p:nvPr/>
        </p:nvSpPr>
        <p:spPr>
          <a:xfrm>
            <a:off x="770020" y="3313964"/>
            <a:ext cx="1108509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many users can use this network under circuit-switching and packet switching?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7" name="Google Shape;5617;p35"/>
          <p:cNvSpPr txBox="1"/>
          <p:nvPr/>
        </p:nvSpPr>
        <p:spPr>
          <a:xfrm>
            <a:off x="876491" y="6199144"/>
            <a:ext cx="91471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Check out the online interactive exercises for more examples: h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ttp://gaia.cs.umass.edu/kurose_ross/interactive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18" name="Google Shape;5618;p35"/>
          <p:cNvGrpSpPr/>
          <p:nvPr/>
        </p:nvGrpSpPr>
        <p:grpSpPr>
          <a:xfrm>
            <a:off x="5274718" y="1427105"/>
            <a:ext cx="4284372" cy="1665011"/>
            <a:chOff x="6463839" y="2201136"/>
            <a:chExt cx="5112300" cy="2005013"/>
          </a:xfrm>
        </p:grpSpPr>
        <p:cxnSp>
          <p:nvCxnSpPr>
            <p:cNvPr id="5619" name="Google Shape;5619;p35"/>
            <p:cNvCxnSpPr/>
            <p:nvPr/>
          </p:nvCxnSpPr>
          <p:spPr>
            <a:xfrm>
              <a:off x="7197264" y="2684966"/>
              <a:ext cx="838200" cy="457200"/>
            </a:xfrm>
            <a:prstGeom prst="straightConnector1">
              <a:avLst/>
            </a:pr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20" name="Google Shape;5620;p35"/>
            <p:cNvCxnSpPr/>
            <p:nvPr/>
          </p:nvCxnSpPr>
          <p:spPr>
            <a:xfrm>
              <a:off x="8027887" y="3142166"/>
              <a:ext cx="2038350" cy="0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621" name="Google Shape;5621;p35"/>
            <p:cNvCxnSpPr/>
            <p:nvPr/>
          </p:nvCxnSpPr>
          <p:spPr>
            <a:xfrm>
              <a:off x="8027887" y="3317507"/>
              <a:ext cx="2038350" cy="0"/>
            </a:xfrm>
            <a:prstGeom prst="straightConnector1">
              <a:avLst/>
            </a:prstGeom>
            <a:noFill/>
            <a:ln w="28575" cap="flat" cmpd="sng">
              <a:solidFill>
                <a:srgbClr val="0000A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622" name="Google Shape;5622;p35"/>
            <p:cNvCxnSpPr/>
            <p:nvPr/>
          </p:nvCxnSpPr>
          <p:spPr>
            <a:xfrm rot="10800000" flipH="1">
              <a:off x="7273464" y="3317507"/>
              <a:ext cx="761999" cy="609599"/>
            </a:xfrm>
            <a:prstGeom prst="straightConnector1">
              <a:avLst/>
            </a:pr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623" name="Google Shape;5623;p35"/>
            <p:cNvSpPr txBox="1"/>
            <p:nvPr/>
          </p:nvSpPr>
          <p:spPr>
            <a:xfrm>
              <a:off x="6979492" y="2909443"/>
              <a:ext cx="876970" cy="681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Calibri"/>
                <a:buNone/>
              </a:pPr>
              <a:r>
                <a:rPr lang="en-US" sz="1800" b="0" i="1" u="none" strike="noStrike" cap="non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r>
                <a:rPr lang="en-US" sz="1800" b="0" i="0" u="none" strike="noStrike" cap="non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users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35"/>
            <p:cNvSpPr txBox="1"/>
            <p:nvPr/>
          </p:nvSpPr>
          <p:spPr>
            <a:xfrm>
              <a:off x="10245005" y="3251831"/>
              <a:ext cx="13311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Gbps link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25" name="Google Shape;5625;p35"/>
            <p:cNvCxnSpPr/>
            <p:nvPr/>
          </p:nvCxnSpPr>
          <p:spPr>
            <a:xfrm>
              <a:off x="9308639" y="3234599"/>
              <a:ext cx="1409700" cy="0"/>
            </a:xfrm>
            <a:prstGeom prst="straightConnector1">
              <a:avLst/>
            </a:prstGeom>
            <a:noFill/>
            <a:ln w="444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626" name="Google Shape;5626;p35"/>
            <p:cNvSpPr txBox="1"/>
            <p:nvPr/>
          </p:nvSpPr>
          <p:spPr>
            <a:xfrm rot="5273514">
              <a:off x="6621034" y="2903648"/>
              <a:ext cx="736600" cy="51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…..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27" name="Google Shape;5627;p35"/>
            <p:cNvGrpSpPr/>
            <p:nvPr/>
          </p:nvGrpSpPr>
          <p:grpSpPr>
            <a:xfrm>
              <a:off x="6463839" y="2201136"/>
              <a:ext cx="779462" cy="679450"/>
              <a:chOff x="-44" y="1473"/>
              <a:chExt cx="981" cy="1105"/>
            </a:xfrm>
          </p:grpSpPr>
          <p:pic>
            <p:nvPicPr>
              <p:cNvPr id="5628" name="Google Shape;5628;p35" descr="desktop_computer_stylized_medium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29" name="Google Shape;5629;p3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0" name="Google Shape;5630;p35"/>
            <p:cNvGrpSpPr/>
            <p:nvPr/>
          </p:nvGrpSpPr>
          <p:grpSpPr>
            <a:xfrm>
              <a:off x="6468601" y="3526699"/>
              <a:ext cx="779463" cy="679450"/>
              <a:chOff x="-44" y="1473"/>
              <a:chExt cx="981" cy="1105"/>
            </a:xfrm>
          </p:grpSpPr>
          <p:pic>
            <p:nvPicPr>
              <p:cNvPr id="5631" name="Google Shape;5631;p35" descr="desktop_computer_stylized_medium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32" name="Google Shape;5632;p3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3" name="Google Shape;5633;p35"/>
            <p:cNvGrpSpPr/>
            <p:nvPr/>
          </p:nvGrpSpPr>
          <p:grpSpPr>
            <a:xfrm>
              <a:off x="8273141" y="2958864"/>
              <a:ext cx="1158784" cy="572412"/>
              <a:chOff x="7493876" y="2774731"/>
              <a:chExt cx="1481958" cy="894622"/>
            </a:xfrm>
          </p:grpSpPr>
          <p:sp>
            <p:nvSpPr>
              <p:cNvPr id="5634" name="Google Shape;5634;p3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5" name="Google Shape;5635;p3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36" name="Google Shape;5636;p3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637" name="Google Shape;5637;p3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8" name="Google Shape;5638;p3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9" name="Google Shape;5639;p3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0" name="Google Shape;5640;p3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641" name="Google Shape;5641;p35"/>
          <p:cNvSpPr txBox="1"/>
          <p:nvPr/>
        </p:nvSpPr>
        <p:spPr>
          <a:xfrm>
            <a:off x="908221" y="3603662"/>
            <a:ext cx="4938590" cy="96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66738" marR="0" lvl="1" indent="-920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1775" marR="0" lvl="0" indent="-2317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circuit-switching: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users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1775" marR="0" lvl="0" indent="-793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42" name="Google Shape;5642;p35"/>
          <p:cNvGrpSpPr/>
          <p:nvPr/>
        </p:nvGrpSpPr>
        <p:grpSpPr>
          <a:xfrm>
            <a:off x="914111" y="4198445"/>
            <a:ext cx="10214966" cy="2164114"/>
            <a:chOff x="949766" y="3703137"/>
            <a:chExt cx="10214966" cy="2164114"/>
          </a:xfrm>
        </p:grpSpPr>
        <p:grpSp>
          <p:nvGrpSpPr>
            <p:cNvPr id="5643" name="Google Shape;5643;p35"/>
            <p:cNvGrpSpPr/>
            <p:nvPr/>
          </p:nvGrpSpPr>
          <p:grpSpPr>
            <a:xfrm>
              <a:off x="6219664" y="4101095"/>
              <a:ext cx="4945068" cy="1295399"/>
              <a:chOff x="2915" y="2642"/>
              <a:chExt cx="3115" cy="816"/>
            </a:xfrm>
          </p:grpSpPr>
          <p:sp>
            <p:nvSpPr>
              <p:cNvPr id="5644" name="Google Shape;5644;p35"/>
              <p:cNvSpPr txBox="1"/>
              <p:nvPr/>
            </p:nvSpPr>
            <p:spPr>
              <a:xfrm>
                <a:off x="2915" y="2642"/>
                <a:ext cx="3115" cy="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800"/>
                  <a:buFont typeface="Calibri"/>
                  <a:buNone/>
                </a:pPr>
                <a:r>
                  <a:rPr lang="en-US" sz="2800" b="0" i="1" u="none" strike="noStrike" cap="non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Q:</a:t>
                </a:r>
                <a:r>
                  <a:rPr lang="en-US"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how did we get value 0.0004?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5" name="Google Shape;5645;p35"/>
              <p:cNvSpPr txBox="1"/>
              <p:nvPr/>
            </p:nvSpPr>
            <p:spPr>
              <a:xfrm>
                <a:off x="2930" y="2935"/>
                <a:ext cx="2986" cy="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800"/>
                  <a:buFont typeface="Calibri"/>
                  <a:buNone/>
                </a:pPr>
                <a:r>
                  <a:rPr lang="en-US" sz="2800" b="0" i="1" u="none" strike="noStrike" cap="non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A:</a:t>
                </a:r>
                <a:r>
                  <a:rPr lang="en-US" sz="2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HW problem </a:t>
                </a:r>
                <a:r>
                  <a:rPr lang="en-US" sz="20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(for those with course in probability only)</a:t>
                </a:r>
                <a:endParaRPr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46" name="Google Shape;5646;p35"/>
            <p:cNvSpPr txBox="1"/>
            <p:nvPr/>
          </p:nvSpPr>
          <p:spPr>
            <a:xfrm>
              <a:off x="949766" y="3703137"/>
              <a:ext cx="4938590" cy="2164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566738" marR="0" lvl="1" indent="-9207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31775" marR="0" lvl="0" indent="-231775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lang="en-US" sz="28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packet switching:</a:t>
              </a:r>
              <a:r>
                <a:rPr lang="en-US"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with 35 users, probability &gt; 10 active at same time is less than .0004 *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31775" marR="0" lvl="0" indent="-79375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7" name="Google Shape;5647;p35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3" name="Google Shape;5653;p37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5654" name="Google Shape;5654;p37"/>
          <p:cNvSpPr txBox="1">
            <a:spLocks noGrp="1"/>
          </p:cNvSpPr>
          <p:nvPr>
            <p:ph type="body" idx="1"/>
          </p:nvPr>
        </p:nvSpPr>
        <p:spPr>
          <a:xfrm>
            <a:off x="676092" y="1485150"/>
            <a:ext cx="6220653" cy="477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6725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hosts connect to Internet via </a:t>
            </a:r>
            <a:r>
              <a:rPr lang="en-US" sz="3000">
                <a:solidFill>
                  <a:srgbClr val="C00000"/>
                </a:solidFill>
              </a:rPr>
              <a:t>access </a:t>
            </a:r>
            <a:r>
              <a:rPr lang="en-US" sz="3000"/>
              <a:t>Internet Service Providers (ISPs)</a:t>
            </a:r>
            <a:endParaRPr/>
          </a:p>
          <a:p>
            <a:pPr marL="466725" lvl="0" indent="-3365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access ISPs in turn must be interconnected</a:t>
            </a:r>
            <a:endParaRPr/>
          </a:p>
          <a:p>
            <a:pPr marL="847725" lvl="2" indent="-269875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Char char="•"/>
            </a:pPr>
            <a:r>
              <a:rPr lang="en-US" sz="2800"/>
              <a:t>so that </a:t>
            </a:r>
            <a:r>
              <a:rPr lang="en-US" sz="2800" i="1"/>
              <a:t>any</a:t>
            </a:r>
            <a:r>
              <a:rPr lang="en-US" sz="2800"/>
              <a:t> two hosts </a:t>
            </a:r>
            <a:r>
              <a:rPr lang="en-US" sz="2800" i="1"/>
              <a:t>(anywhere!) </a:t>
            </a:r>
            <a:r>
              <a:rPr lang="en-US" sz="2800"/>
              <a:t>can send packets to each other</a:t>
            </a:r>
            <a:endParaRPr/>
          </a:p>
          <a:p>
            <a:pPr marL="466725" lvl="0" indent="-33655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resulting network of networks is very complex</a:t>
            </a:r>
            <a:endParaRPr/>
          </a:p>
          <a:p>
            <a:pPr marL="847725" lvl="2" indent="-269875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Char char="•"/>
            </a:pPr>
            <a:r>
              <a:rPr lang="en-US" sz="2800"/>
              <a:t>evolution driven by </a:t>
            </a:r>
            <a:r>
              <a:rPr lang="en-US" sz="2800">
                <a:solidFill>
                  <a:srgbClr val="C00000"/>
                </a:solidFill>
              </a:rPr>
              <a:t>economics,</a:t>
            </a:r>
            <a:r>
              <a:rPr lang="en-US" sz="2800"/>
              <a:t> </a:t>
            </a:r>
            <a:r>
              <a:rPr lang="en-US" sz="2800">
                <a:solidFill>
                  <a:srgbClr val="C00000"/>
                </a:solidFill>
              </a:rPr>
              <a:t>national policies</a:t>
            </a:r>
            <a:endParaRPr/>
          </a:p>
          <a:p>
            <a:pPr marL="352425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655" name="Google Shape;5655;p37"/>
          <p:cNvSpPr txBox="1"/>
          <p:nvPr/>
        </p:nvSpPr>
        <p:spPr>
          <a:xfrm>
            <a:off x="645762" y="6138841"/>
            <a:ext cx="11732217" cy="54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0175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Noto Sans Symbols"/>
              <a:buNone/>
            </a:pPr>
            <a:r>
              <a:rPr lang="en-US" sz="3000" b="0" i="1" u="none" strike="noStrike" cap="non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Let’s take a stepwise approach to describe current Internet structure</a:t>
            </a:r>
            <a:endParaRPr sz="3000" b="0" i="1" u="none" strike="noStrike" cap="none">
              <a:solidFill>
                <a:srgbClr val="0000A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2425" marR="0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6" name="Google Shape;5656;p37"/>
          <p:cNvGrpSpPr/>
          <p:nvPr/>
        </p:nvGrpSpPr>
        <p:grpSpPr>
          <a:xfrm>
            <a:off x="6864725" y="1395473"/>
            <a:ext cx="4866085" cy="4498682"/>
            <a:chOff x="6864725" y="1395473"/>
            <a:chExt cx="4866085" cy="4498682"/>
          </a:xfrm>
        </p:grpSpPr>
        <p:sp>
          <p:nvSpPr>
            <p:cNvPr id="5657" name="Google Shape;5657;p37"/>
            <p:cNvSpPr/>
            <p:nvPr/>
          </p:nvSpPr>
          <p:spPr>
            <a:xfrm>
              <a:off x="7439074" y="3460091"/>
              <a:ext cx="986999" cy="669622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37"/>
            <p:cNvSpPr/>
            <p:nvPr/>
          </p:nvSpPr>
          <p:spPr>
            <a:xfrm>
              <a:off x="8985188" y="2972790"/>
              <a:ext cx="1124807" cy="1337915"/>
            </a:xfrm>
            <a:custGeom>
              <a:avLst/>
              <a:gdLst/>
              <a:ahLst/>
              <a:cxnLst/>
              <a:rect l="l" t="t" r="r" b="b"/>
              <a:pathLst>
                <a:path w="1549812" h="1800235" extrusionOk="0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9" name="Google Shape;5659;p37"/>
            <p:cNvSpPr/>
            <p:nvPr/>
          </p:nvSpPr>
          <p:spPr>
            <a:xfrm>
              <a:off x="7274076" y="1733047"/>
              <a:ext cx="1736725" cy="1317704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0" name="Google Shape;5660;p37"/>
            <p:cNvSpPr/>
            <p:nvPr/>
          </p:nvSpPr>
          <p:spPr>
            <a:xfrm>
              <a:off x="7205350" y="3196263"/>
              <a:ext cx="1458912" cy="31785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37"/>
            <p:cNvSpPr/>
            <p:nvPr/>
          </p:nvSpPr>
          <p:spPr>
            <a:xfrm>
              <a:off x="7712401" y="4590146"/>
              <a:ext cx="3079750" cy="1304009"/>
            </a:xfrm>
            <a:custGeom>
              <a:avLst/>
              <a:gdLst/>
              <a:ahLst/>
              <a:cxnLst/>
              <a:rect l="l" t="t" r="r" b="b"/>
              <a:pathLst>
                <a:path w="1940" h="1049" extrusionOk="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2" name="Google Shape;5662;p37"/>
            <p:cNvSpPr txBox="1"/>
            <p:nvPr/>
          </p:nvSpPr>
          <p:spPr>
            <a:xfrm>
              <a:off x="7679274" y="1395473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37"/>
            <p:cNvSpPr txBox="1"/>
            <p:nvPr/>
          </p:nvSpPr>
          <p:spPr>
            <a:xfrm>
              <a:off x="7330835" y="4098934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37"/>
            <p:cNvSpPr txBox="1"/>
            <p:nvPr/>
          </p:nvSpPr>
          <p:spPr>
            <a:xfrm>
              <a:off x="6864725" y="5209416"/>
              <a:ext cx="1657490" cy="441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37"/>
            <p:cNvSpPr/>
            <p:nvPr/>
          </p:nvSpPr>
          <p:spPr>
            <a:xfrm>
              <a:off x="10222146" y="3086552"/>
              <a:ext cx="1273167" cy="1935748"/>
            </a:xfrm>
            <a:custGeom>
              <a:avLst/>
              <a:gdLst/>
              <a:ahLst/>
              <a:cxnLst/>
              <a:rect l="l" t="t" r="r" b="b"/>
              <a:pathLst>
                <a:path w="1447873" h="1952840" extrusionOk="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66" name="Google Shape;5666;p37"/>
            <p:cNvGrpSpPr/>
            <p:nvPr/>
          </p:nvGrpSpPr>
          <p:grpSpPr>
            <a:xfrm>
              <a:off x="10837700" y="3835062"/>
              <a:ext cx="687393" cy="721548"/>
              <a:chOff x="5203089" y="1751190"/>
              <a:chExt cx="858331" cy="662414"/>
            </a:xfrm>
          </p:grpSpPr>
          <p:sp>
            <p:nvSpPr>
              <p:cNvPr id="5667" name="Google Shape;5667;p37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8" name="Google Shape;5668;p37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69" name="Google Shape;5669;p37"/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70" name="Google Shape;5670;p37"/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71" name="Google Shape;5671;p37"/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72" name="Google Shape;5672;p37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73" name="Google Shape;5673;p37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74" name="Google Shape;5674;p37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675" name="Google Shape;5675;p37"/>
            <p:cNvGrpSpPr/>
            <p:nvPr/>
          </p:nvGrpSpPr>
          <p:grpSpPr>
            <a:xfrm>
              <a:off x="10771171" y="3101183"/>
              <a:ext cx="594613" cy="648336"/>
              <a:chOff x="5203089" y="1751190"/>
              <a:chExt cx="858331" cy="662414"/>
            </a:xfrm>
          </p:grpSpPr>
          <p:sp>
            <p:nvSpPr>
              <p:cNvPr id="5676" name="Google Shape;5676;p37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7" name="Google Shape;5677;p37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78" name="Google Shape;5678;p37"/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79" name="Google Shape;5679;p37"/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80" name="Google Shape;5680;p37"/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81" name="Google Shape;5681;p37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82" name="Google Shape;5682;p37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83" name="Google Shape;5683;p37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5684" name="Google Shape;5684;p37"/>
            <p:cNvSpPr/>
            <p:nvPr/>
          </p:nvSpPr>
          <p:spPr>
            <a:xfrm>
              <a:off x="9540813" y="1689054"/>
              <a:ext cx="1497864" cy="1386455"/>
            </a:xfrm>
            <a:custGeom>
              <a:avLst/>
              <a:gdLst/>
              <a:ahLst/>
              <a:cxnLst/>
              <a:rect l="l" t="t" r="r" b="b"/>
              <a:pathLst>
                <a:path w="1634267" h="1796376" extrusionOk="0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5" name="Google Shape;5685;p37"/>
            <p:cNvSpPr txBox="1"/>
            <p:nvPr/>
          </p:nvSpPr>
          <p:spPr>
            <a:xfrm>
              <a:off x="9427201" y="1758207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37"/>
            <p:cNvSpPr/>
            <p:nvPr/>
          </p:nvSpPr>
          <p:spPr>
            <a:xfrm>
              <a:off x="9279068" y="3584920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7" name="Google Shape;5687;p37"/>
            <p:cNvSpPr txBox="1"/>
            <p:nvPr/>
          </p:nvSpPr>
          <p:spPr>
            <a:xfrm>
              <a:off x="8766162" y="3354931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8" name="Google Shape;5688;p37"/>
            <p:cNvSpPr txBox="1"/>
            <p:nvPr/>
          </p:nvSpPr>
          <p:spPr>
            <a:xfrm>
              <a:off x="10917767" y="4584949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9" name="Google Shape;5689;p37"/>
            <p:cNvSpPr txBox="1"/>
            <p:nvPr/>
          </p:nvSpPr>
          <p:spPr>
            <a:xfrm>
              <a:off x="10063018" y="4135260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90" name="Google Shape;5690;p37"/>
            <p:cNvCxnSpPr/>
            <p:nvPr/>
          </p:nvCxnSpPr>
          <p:spPr>
            <a:xfrm rot="10800000">
              <a:off x="10559920" y="3487137"/>
              <a:ext cx="412964" cy="637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91" name="Google Shape;5691;p37"/>
            <p:cNvCxnSpPr/>
            <p:nvPr/>
          </p:nvCxnSpPr>
          <p:spPr>
            <a:xfrm rot="10800000">
              <a:off x="10660835" y="3547696"/>
              <a:ext cx="345866" cy="7389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92" name="Google Shape;5692;p37"/>
            <p:cNvCxnSpPr/>
            <p:nvPr/>
          </p:nvCxnSpPr>
          <p:spPr>
            <a:xfrm rot="10800000" flipH="1">
              <a:off x="10636897" y="3540433"/>
              <a:ext cx="335987" cy="395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93" name="Google Shape;5693;p37"/>
            <p:cNvCxnSpPr/>
            <p:nvPr/>
          </p:nvCxnSpPr>
          <p:spPr>
            <a:xfrm rot="10800000">
              <a:off x="10570774" y="3501908"/>
              <a:ext cx="1" cy="4857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94" name="Google Shape;5694;p37"/>
            <p:cNvCxnSpPr/>
            <p:nvPr/>
          </p:nvCxnSpPr>
          <p:spPr>
            <a:xfrm rot="10800000">
              <a:off x="10550620" y="3978654"/>
              <a:ext cx="508543" cy="3486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95" name="Google Shape;5695;p37"/>
            <p:cNvCxnSpPr/>
            <p:nvPr/>
          </p:nvCxnSpPr>
          <p:spPr>
            <a:xfrm rot="10800000">
              <a:off x="9895195" y="3994754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96" name="Google Shape;5696;p37"/>
            <p:cNvCxnSpPr/>
            <p:nvPr/>
          </p:nvCxnSpPr>
          <p:spPr>
            <a:xfrm rot="10800000">
              <a:off x="9219616" y="3994754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97" name="Google Shape;5697;p37"/>
            <p:cNvCxnSpPr/>
            <p:nvPr/>
          </p:nvCxnSpPr>
          <p:spPr>
            <a:xfrm flipH="1">
              <a:off x="9276868" y="3414684"/>
              <a:ext cx="382424" cy="517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98" name="Google Shape;5698;p37"/>
            <p:cNvCxnSpPr/>
            <p:nvPr/>
          </p:nvCxnSpPr>
          <p:spPr>
            <a:xfrm>
              <a:off x="9733069" y="3414684"/>
              <a:ext cx="0" cy="54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99" name="Google Shape;5699;p37"/>
            <p:cNvCxnSpPr/>
            <p:nvPr/>
          </p:nvCxnSpPr>
          <p:spPr>
            <a:xfrm>
              <a:off x="10137668" y="2661704"/>
              <a:ext cx="488174" cy="8393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00" name="Google Shape;5700;p37"/>
            <p:cNvCxnSpPr/>
            <p:nvPr/>
          </p:nvCxnSpPr>
          <p:spPr>
            <a:xfrm flipH="1">
              <a:off x="9798719" y="2602025"/>
              <a:ext cx="380432" cy="694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01" name="Google Shape;5701;p37"/>
            <p:cNvCxnSpPr/>
            <p:nvPr/>
          </p:nvCxnSpPr>
          <p:spPr>
            <a:xfrm flipH="1">
              <a:off x="10100635" y="2076444"/>
              <a:ext cx="761467" cy="577355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02" name="Google Shape;5702;p37"/>
            <p:cNvCxnSpPr/>
            <p:nvPr/>
          </p:nvCxnSpPr>
          <p:spPr>
            <a:xfrm flipH="1">
              <a:off x="10100635" y="2175325"/>
              <a:ext cx="3970" cy="51846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03" name="Google Shape;5703;p37"/>
            <p:cNvCxnSpPr/>
            <p:nvPr/>
          </p:nvCxnSpPr>
          <p:spPr>
            <a:xfrm flipH="1">
              <a:off x="10672135" y="2107518"/>
              <a:ext cx="149360" cy="51846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04" name="Google Shape;5704;p37"/>
            <p:cNvCxnSpPr/>
            <p:nvPr/>
          </p:nvCxnSpPr>
          <p:spPr>
            <a:xfrm flipH="1">
              <a:off x="10142166" y="2625979"/>
              <a:ext cx="574283" cy="2782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05" name="Google Shape;5705;p37"/>
            <p:cNvCxnSpPr/>
            <p:nvPr/>
          </p:nvCxnSpPr>
          <p:spPr>
            <a:xfrm flipH="1">
              <a:off x="10069542" y="2076444"/>
              <a:ext cx="788589" cy="9888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06" name="Google Shape;5706;p37"/>
            <p:cNvCxnSpPr/>
            <p:nvPr/>
          </p:nvCxnSpPr>
          <p:spPr>
            <a:xfrm flipH="1">
              <a:off x="10862103" y="2034337"/>
              <a:ext cx="279002" cy="421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07" name="Google Shape;5707;p37"/>
            <p:cNvCxnSpPr/>
            <p:nvPr/>
          </p:nvCxnSpPr>
          <p:spPr>
            <a:xfrm rot="10800000">
              <a:off x="10681994" y="2625979"/>
              <a:ext cx="353541" cy="67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08" name="Google Shape;5708;p37"/>
            <p:cNvCxnSpPr/>
            <p:nvPr/>
          </p:nvCxnSpPr>
          <p:spPr>
            <a:xfrm flipH="1">
              <a:off x="8769223" y="2175325"/>
              <a:ext cx="1300319" cy="60662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09" name="Google Shape;5709;p37"/>
            <p:cNvCxnSpPr/>
            <p:nvPr/>
          </p:nvCxnSpPr>
          <p:spPr>
            <a:xfrm rot="10800000" flipH="1">
              <a:off x="9378705" y="4020391"/>
              <a:ext cx="429324" cy="7056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10" name="Google Shape;5710;p37"/>
            <p:cNvCxnSpPr/>
            <p:nvPr/>
          </p:nvCxnSpPr>
          <p:spPr>
            <a:xfrm rot="10800000" flipH="1">
              <a:off x="8244554" y="3954468"/>
              <a:ext cx="969051" cy="31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11" name="Google Shape;5711;p37"/>
            <p:cNvSpPr/>
            <p:nvPr/>
          </p:nvSpPr>
          <p:spPr>
            <a:xfrm>
              <a:off x="8174541" y="2200007"/>
              <a:ext cx="52388" cy="49485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12" name="Google Shape;5712;p37"/>
            <p:cNvGrpSpPr/>
            <p:nvPr/>
          </p:nvGrpSpPr>
          <p:grpSpPr>
            <a:xfrm>
              <a:off x="10410609" y="3403150"/>
              <a:ext cx="353678" cy="198344"/>
              <a:chOff x="7493876" y="2774731"/>
              <a:chExt cx="1481958" cy="894622"/>
            </a:xfrm>
          </p:grpSpPr>
          <p:sp>
            <p:nvSpPr>
              <p:cNvPr id="5713" name="Google Shape;5713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15" name="Google Shape;5715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16" name="Google Shape;5716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7" name="Google Shape;5717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8" name="Google Shape;5718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9" name="Google Shape;5719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20" name="Google Shape;5720;p37"/>
            <p:cNvGrpSpPr/>
            <p:nvPr/>
          </p:nvGrpSpPr>
          <p:grpSpPr>
            <a:xfrm>
              <a:off x="9948724" y="2109304"/>
              <a:ext cx="353678" cy="198344"/>
              <a:chOff x="7493876" y="2774731"/>
              <a:chExt cx="1481958" cy="894622"/>
            </a:xfrm>
          </p:grpSpPr>
          <p:sp>
            <p:nvSpPr>
              <p:cNvPr id="5721" name="Google Shape;5721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2" name="Google Shape;5722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23" name="Google Shape;5723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24" name="Google Shape;5724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5" name="Google Shape;5725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6" name="Google Shape;5726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7" name="Google Shape;5727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28" name="Google Shape;5728;p37"/>
            <p:cNvGrpSpPr/>
            <p:nvPr/>
          </p:nvGrpSpPr>
          <p:grpSpPr>
            <a:xfrm>
              <a:off x="10527214" y="2520379"/>
              <a:ext cx="353678" cy="198344"/>
              <a:chOff x="7493876" y="2774731"/>
              <a:chExt cx="1481958" cy="894622"/>
            </a:xfrm>
          </p:grpSpPr>
          <p:sp>
            <p:nvSpPr>
              <p:cNvPr id="5729" name="Google Shape;5729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31" name="Google Shape;5731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32" name="Google Shape;5732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3" name="Google Shape;5733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4" name="Google Shape;5734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5" name="Google Shape;5735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36" name="Google Shape;5736;p37"/>
            <p:cNvGrpSpPr/>
            <p:nvPr/>
          </p:nvGrpSpPr>
          <p:grpSpPr>
            <a:xfrm>
              <a:off x="10643825" y="2014975"/>
              <a:ext cx="353678" cy="198344"/>
              <a:chOff x="7493876" y="2774731"/>
              <a:chExt cx="1481958" cy="894622"/>
            </a:xfrm>
          </p:grpSpPr>
          <p:sp>
            <p:nvSpPr>
              <p:cNvPr id="5737" name="Google Shape;5737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39" name="Google Shape;5739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40" name="Google Shape;5740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1" name="Google Shape;5741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2" name="Google Shape;5742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3" name="Google Shape;5743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44" name="Google Shape;5744;p37"/>
            <p:cNvGrpSpPr/>
            <p:nvPr/>
          </p:nvGrpSpPr>
          <p:grpSpPr>
            <a:xfrm>
              <a:off x="9098788" y="3863636"/>
              <a:ext cx="367224" cy="240304"/>
              <a:chOff x="7493876" y="2774731"/>
              <a:chExt cx="1481958" cy="894622"/>
            </a:xfrm>
          </p:grpSpPr>
          <p:sp>
            <p:nvSpPr>
              <p:cNvPr id="5745" name="Google Shape;5745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6" name="Google Shape;5746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47" name="Google Shape;5747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48" name="Google Shape;5748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9" name="Google Shape;5749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0" name="Google Shape;5750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1" name="Google Shape;5751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52" name="Google Shape;5752;p37"/>
            <p:cNvGrpSpPr/>
            <p:nvPr/>
          </p:nvGrpSpPr>
          <p:grpSpPr>
            <a:xfrm>
              <a:off x="9980126" y="2568577"/>
              <a:ext cx="353678" cy="198344"/>
              <a:chOff x="7493876" y="2774731"/>
              <a:chExt cx="1481958" cy="894622"/>
            </a:xfrm>
          </p:grpSpPr>
          <p:sp>
            <p:nvSpPr>
              <p:cNvPr id="5753" name="Google Shape;5753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4" name="Google Shape;5754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55" name="Google Shape;5755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56" name="Google Shape;5756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7" name="Google Shape;5757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8" name="Google Shape;5758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9" name="Google Shape;5759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60" name="Google Shape;5760;p37"/>
            <p:cNvGrpSpPr/>
            <p:nvPr/>
          </p:nvGrpSpPr>
          <p:grpSpPr>
            <a:xfrm>
              <a:off x="9497138" y="3301044"/>
              <a:ext cx="367224" cy="240304"/>
              <a:chOff x="7493876" y="2774731"/>
              <a:chExt cx="1481958" cy="894622"/>
            </a:xfrm>
          </p:grpSpPr>
          <p:sp>
            <p:nvSpPr>
              <p:cNvPr id="5761" name="Google Shape;5761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2" name="Google Shape;5762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63" name="Google Shape;5763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64" name="Google Shape;5764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5" name="Google Shape;5765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6" name="Google Shape;5766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7" name="Google Shape;5767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68" name="Google Shape;5768;p37"/>
            <p:cNvGrpSpPr/>
            <p:nvPr/>
          </p:nvGrpSpPr>
          <p:grpSpPr>
            <a:xfrm>
              <a:off x="9601554" y="3906775"/>
              <a:ext cx="367224" cy="240304"/>
              <a:chOff x="7493876" y="2774731"/>
              <a:chExt cx="1481958" cy="894622"/>
            </a:xfrm>
          </p:grpSpPr>
          <p:sp>
            <p:nvSpPr>
              <p:cNvPr id="5769" name="Google Shape;5769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0" name="Google Shape;5770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71" name="Google Shape;5771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72" name="Google Shape;5772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3" name="Google Shape;5773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4" name="Google Shape;5774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5" name="Google Shape;5775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76" name="Google Shape;5776;p37"/>
            <p:cNvGrpSpPr/>
            <p:nvPr/>
          </p:nvGrpSpPr>
          <p:grpSpPr>
            <a:xfrm>
              <a:off x="10375259" y="3899337"/>
              <a:ext cx="353678" cy="198344"/>
              <a:chOff x="7493876" y="2774731"/>
              <a:chExt cx="1481958" cy="894622"/>
            </a:xfrm>
          </p:grpSpPr>
          <p:sp>
            <p:nvSpPr>
              <p:cNvPr id="5777" name="Google Shape;5777;p3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8" name="Google Shape;5778;p3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79" name="Google Shape;5779;p3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80" name="Google Shape;5780;p3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1" name="Google Shape;5781;p3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2" name="Google Shape;5782;p3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3" name="Google Shape;5783;p3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5784" name="Google Shape;5784;p37" descr="iphone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09572" y="1824037"/>
              <a:ext cx="136841" cy="328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5" name="Google Shape;5785;p37" descr="laptop_keyboar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9064" flipH="1">
              <a:off x="7464781" y="2512102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6" name="Google Shape;5786;p37"/>
            <p:cNvSpPr/>
            <p:nvPr/>
          </p:nvSpPr>
          <p:spPr>
            <a:xfrm>
              <a:off x="7609678" y="2357316"/>
              <a:ext cx="351919" cy="208167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87" name="Google Shape;5787;p37" descr="scree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7011" y="2362670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8" name="Google Shape;5788;p37"/>
            <p:cNvSpPr/>
            <p:nvPr/>
          </p:nvSpPr>
          <p:spPr>
            <a:xfrm>
              <a:off x="7673752" y="2351175"/>
              <a:ext cx="298167" cy="3873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9" name="Google Shape;5789;p37"/>
            <p:cNvSpPr/>
            <p:nvPr/>
          </p:nvSpPr>
          <p:spPr>
            <a:xfrm>
              <a:off x="7606562" y="2350860"/>
              <a:ext cx="82770" cy="161243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0" name="Google Shape;5790;p37"/>
            <p:cNvSpPr/>
            <p:nvPr/>
          </p:nvSpPr>
          <p:spPr>
            <a:xfrm>
              <a:off x="7880579" y="2379676"/>
              <a:ext cx="89197" cy="18612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1" name="Google Shape;5791;p37"/>
            <p:cNvSpPr/>
            <p:nvPr/>
          </p:nvSpPr>
          <p:spPr>
            <a:xfrm>
              <a:off x="7605588" y="2503914"/>
              <a:ext cx="327185" cy="62828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2" name="Google Shape;5792;p37"/>
            <p:cNvSpPr/>
            <p:nvPr/>
          </p:nvSpPr>
          <p:spPr>
            <a:xfrm>
              <a:off x="7890512" y="2381250"/>
              <a:ext cx="83549" cy="186909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3" name="Google Shape;5793;p37"/>
            <p:cNvSpPr/>
            <p:nvPr/>
          </p:nvSpPr>
          <p:spPr>
            <a:xfrm>
              <a:off x="7605977" y="2512260"/>
              <a:ext cx="290961" cy="62041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94" name="Google Shape;5794;p37"/>
            <p:cNvGrpSpPr/>
            <p:nvPr/>
          </p:nvGrpSpPr>
          <p:grpSpPr>
            <a:xfrm>
              <a:off x="7601109" y="2578552"/>
              <a:ext cx="98740" cy="36846"/>
              <a:chOff x="1740" y="2642"/>
              <a:chExt cx="752" cy="327"/>
            </a:xfrm>
          </p:grpSpPr>
          <p:sp>
            <p:nvSpPr>
              <p:cNvPr id="5795" name="Google Shape;5795;p3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6" name="Google Shape;5796;p3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7" name="Google Shape;5797;p3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8" name="Google Shape;5798;p37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9" name="Google Shape;5799;p3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0" name="Google Shape;5800;p37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01" name="Google Shape;5801;p37"/>
            <p:cNvSpPr/>
            <p:nvPr/>
          </p:nvSpPr>
          <p:spPr>
            <a:xfrm>
              <a:off x="7770154" y="2584063"/>
              <a:ext cx="119578" cy="80936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2" name="Google Shape;5802;p37"/>
            <p:cNvSpPr/>
            <p:nvPr/>
          </p:nvSpPr>
          <p:spPr>
            <a:xfrm>
              <a:off x="7464976" y="2590519"/>
              <a:ext cx="305957" cy="73850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3" name="Google Shape;5803;p37"/>
            <p:cNvSpPr/>
            <p:nvPr/>
          </p:nvSpPr>
          <p:spPr>
            <a:xfrm>
              <a:off x="7465171" y="2576977"/>
              <a:ext cx="3311" cy="14959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4" name="Google Shape;5804;p37"/>
            <p:cNvSpPr/>
            <p:nvPr/>
          </p:nvSpPr>
          <p:spPr>
            <a:xfrm>
              <a:off x="7465366" y="2516039"/>
              <a:ext cx="142170" cy="6188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5" name="Google Shape;5805;p37"/>
            <p:cNvSpPr/>
            <p:nvPr/>
          </p:nvSpPr>
          <p:spPr>
            <a:xfrm>
              <a:off x="7474909" y="2580127"/>
              <a:ext cx="290182" cy="71016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6" name="Google Shape;5806;p37"/>
            <p:cNvSpPr/>
            <p:nvPr/>
          </p:nvSpPr>
          <p:spPr>
            <a:xfrm rot="10800000" flipH="1">
              <a:off x="7764701" y="2575088"/>
              <a:ext cx="118410" cy="73535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07" name="Google Shape;5807;p37" descr="light2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8831667" y="2299301"/>
              <a:ext cx="92772" cy="405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8" name="Google Shape;5808;p37" descr="car_icon_small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499539" y="2023970"/>
              <a:ext cx="849312" cy="1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9" name="Google Shape;5809;p37" descr="laptop_keyboar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9064" flipH="1">
              <a:off x="7510375" y="3512221"/>
              <a:ext cx="286699" cy="119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0" name="Google Shape;5810;p37"/>
            <p:cNvSpPr/>
            <p:nvPr/>
          </p:nvSpPr>
          <p:spPr>
            <a:xfrm>
              <a:off x="7605388" y="3396311"/>
              <a:ext cx="230764" cy="155883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11" name="Google Shape;5811;p37" descr="screen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616754" y="3400320"/>
              <a:ext cx="209692" cy="141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2" name="Google Shape;5812;p37"/>
            <p:cNvSpPr/>
            <p:nvPr/>
          </p:nvSpPr>
          <p:spPr>
            <a:xfrm>
              <a:off x="7647403" y="3391713"/>
              <a:ext cx="195517" cy="29007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3" name="Google Shape;5813;p37"/>
            <p:cNvSpPr/>
            <p:nvPr/>
          </p:nvSpPr>
          <p:spPr>
            <a:xfrm>
              <a:off x="7603345" y="3391477"/>
              <a:ext cx="54275" cy="120745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4" name="Google Shape;5814;p37"/>
            <p:cNvSpPr/>
            <p:nvPr/>
          </p:nvSpPr>
          <p:spPr>
            <a:xfrm>
              <a:off x="7783026" y="3413055"/>
              <a:ext cx="58489" cy="139375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5" name="Google Shape;5815;p37"/>
            <p:cNvSpPr/>
            <p:nvPr/>
          </p:nvSpPr>
          <p:spPr>
            <a:xfrm>
              <a:off x="7602706" y="3506090"/>
              <a:ext cx="214545" cy="47048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6" name="Google Shape;5816;p37"/>
            <p:cNvSpPr/>
            <p:nvPr/>
          </p:nvSpPr>
          <p:spPr>
            <a:xfrm>
              <a:off x="7789539" y="3414234"/>
              <a:ext cx="54786" cy="139965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7" name="Google Shape;5817;p37"/>
            <p:cNvSpPr/>
            <p:nvPr/>
          </p:nvSpPr>
          <p:spPr>
            <a:xfrm>
              <a:off x="7602962" y="3512339"/>
              <a:ext cx="190792" cy="46458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18" name="Google Shape;5818;p37"/>
            <p:cNvGrpSpPr/>
            <p:nvPr/>
          </p:nvGrpSpPr>
          <p:grpSpPr>
            <a:xfrm>
              <a:off x="7599769" y="3561981"/>
              <a:ext cx="64747" cy="27592"/>
              <a:chOff x="1740" y="2642"/>
              <a:chExt cx="752" cy="327"/>
            </a:xfrm>
          </p:grpSpPr>
          <p:sp>
            <p:nvSpPr>
              <p:cNvPr id="5819" name="Google Shape;5819;p3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0" name="Google Shape;5820;p3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1" name="Google Shape;5821;p3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2" name="Google Shape;5822;p37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3" name="Google Shape;5823;p3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4" name="Google Shape;5824;p37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25" name="Google Shape;5825;p37"/>
            <p:cNvSpPr/>
            <p:nvPr/>
          </p:nvSpPr>
          <p:spPr>
            <a:xfrm>
              <a:off x="7710617" y="3566108"/>
              <a:ext cx="78411" cy="60608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6" name="Google Shape;5826;p37"/>
            <p:cNvSpPr/>
            <p:nvPr/>
          </p:nvSpPr>
          <p:spPr>
            <a:xfrm>
              <a:off x="7510503" y="3570943"/>
              <a:ext cx="200625" cy="55302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7" name="Google Shape;5827;p37"/>
            <p:cNvSpPr/>
            <p:nvPr/>
          </p:nvSpPr>
          <p:spPr>
            <a:xfrm>
              <a:off x="7510631" y="3560802"/>
              <a:ext cx="2171" cy="11202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8" name="Google Shape;5828;p37"/>
            <p:cNvSpPr/>
            <p:nvPr/>
          </p:nvSpPr>
          <p:spPr>
            <a:xfrm>
              <a:off x="7510758" y="3515169"/>
              <a:ext cx="93225" cy="46340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9" name="Google Shape;5829;p37"/>
            <p:cNvSpPr/>
            <p:nvPr/>
          </p:nvSpPr>
          <p:spPr>
            <a:xfrm>
              <a:off x="7517016" y="3563161"/>
              <a:ext cx="190281" cy="53180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0" name="Google Shape;5830;p37"/>
            <p:cNvSpPr/>
            <p:nvPr/>
          </p:nvSpPr>
          <p:spPr>
            <a:xfrm rot="10800000" flipH="1">
              <a:off x="7707042" y="3559387"/>
              <a:ext cx="77645" cy="55066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31" name="Google Shape;5831;p37" descr="desktop_computer_stylized_medium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flipH="1">
              <a:off x="7991996" y="3474155"/>
              <a:ext cx="359261" cy="342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2" name="Google Shape;5832;p37"/>
            <p:cNvSpPr/>
            <p:nvPr/>
          </p:nvSpPr>
          <p:spPr>
            <a:xfrm flipH="1">
              <a:off x="8145217" y="3506954"/>
              <a:ext cx="169400" cy="156753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33" name="Google Shape;5833;p37" descr="fridge2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903199" y="3292029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34" name="Google Shape;5834;p37"/>
            <p:cNvGrpSpPr/>
            <p:nvPr/>
          </p:nvGrpSpPr>
          <p:grpSpPr>
            <a:xfrm>
              <a:off x="10241851" y="5180963"/>
              <a:ext cx="177192" cy="330833"/>
              <a:chOff x="4140" y="429"/>
              <a:chExt cx="1425" cy="2396"/>
            </a:xfrm>
          </p:grpSpPr>
          <p:sp>
            <p:nvSpPr>
              <p:cNvPr id="5835" name="Google Shape;5835;p3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6" name="Google Shape;5836;p37"/>
              <p:cNvSpPr/>
              <p:nvPr/>
            </p:nvSpPr>
            <p:spPr>
              <a:xfrm>
                <a:off x="4210" y="429"/>
                <a:ext cx="1046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7" name="Google Shape;5837;p37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8" name="Google Shape;5838;p37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9" name="Google Shape;5839;p37"/>
              <p:cNvSpPr/>
              <p:nvPr/>
            </p:nvSpPr>
            <p:spPr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40" name="Google Shape;5840;p37"/>
              <p:cNvGrpSpPr/>
              <p:nvPr/>
            </p:nvGrpSpPr>
            <p:grpSpPr>
              <a:xfrm>
                <a:off x="4748" y="666"/>
                <a:ext cx="578" cy="150"/>
                <a:chOff x="613" y="2566"/>
                <a:chExt cx="721" cy="144"/>
              </a:xfrm>
            </p:grpSpPr>
            <p:sp>
              <p:nvSpPr>
                <p:cNvPr id="5841" name="Google Shape;5841;p37"/>
                <p:cNvSpPr/>
                <p:nvPr/>
              </p:nvSpPr>
              <p:spPr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2" name="Google Shape;5842;p37"/>
                <p:cNvSpPr/>
                <p:nvPr/>
              </p:nvSpPr>
              <p:spPr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43" name="Google Shape;5843;p37"/>
              <p:cNvSpPr/>
              <p:nvPr/>
            </p:nvSpPr>
            <p:spPr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44" name="Google Shape;5844;p37"/>
              <p:cNvGrpSpPr/>
              <p:nvPr/>
            </p:nvGrpSpPr>
            <p:grpSpPr>
              <a:xfrm>
                <a:off x="4748" y="990"/>
                <a:ext cx="578" cy="134"/>
                <a:chOff x="615" y="2564"/>
                <a:chExt cx="721" cy="139"/>
              </a:xfrm>
            </p:grpSpPr>
            <p:sp>
              <p:nvSpPr>
                <p:cNvPr id="5845" name="Google Shape;5845;p37"/>
                <p:cNvSpPr/>
                <p:nvPr/>
              </p:nvSpPr>
              <p:spPr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6" name="Google Shape;5846;p37"/>
                <p:cNvSpPr/>
                <p:nvPr/>
              </p:nvSpPr>
              <p:spPr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47" name="Google Shape;5847;p37"/>
              <p:cNvSpPr/>
              <p:nvPr/>
            </p:nvSpPr>
            <p:spPr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8" name="Google Shape;5848;p37"/>
              <p:cNvSpPr/>
              <p:nvPr/>
            </p:nvSpPr>
            <p:spPr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49" name="Google Shape;5849;p37"/>
              <p:cNvGrpSpPr/>
              <p:nvPr/>
            </p:nvGrpSpPr>
            <p:grpSpPr>
              <a:xfrm>
                <a:off x="4738" y="1647"/>
                <a:ext cx="578" cy="135"/>
                <a:chOff x="618" y="2586"/>
                <a:chExt cx="720" cy="124"/>
              </a:xfrm>
            </p:grpSpPr>
            <p:sp>
              <p:nvSpPr>
                <p:cNvPr id="5850" name="Google Shape;5850;p37"/>
                <p:cNvSpPr/>
                <p:nvPr/>
              </p:nvSpPr>
              <p:spPr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1" name="Google Shape;5851;p37"/>
                <p:cNvSpPr/>
                <p:nvPr/>
              </p:nvSpPr>
              <p:spPr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52" name="Google Shape;5852;p37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853" name="Google Shape;5853;p37"/>
              <p:cNvGrpSpPr/>
              <p:nvPr/>
            </p:nvGrpSpPr>
            <p:grpSpPr>
              <a:xfrm>
                <a:off x="4738" y="1330"/>
                <a:ext cx="588" cy="134"/>
                <a:chOff x="613" y="2571"/>
                <a:chExt cx="732" cy="134"/>
              </a:xfrm>
            </p:grpSpPr>
            <p:sp>
              <p:nvSpPr>
                <p:cNvPr id="5854" name="Google Shape;5854;p37"/>
                <p:cNvSpPr/>
                <p:nvPr/>
              </p:nvSpPr>
              <p:spPr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5" name="Google Shape;5855;p37"/>
                <p:cNvSpPr/>
                <p:nvPr/>
              </p:nvSpPr>
              <p:spPr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56" name="Google Shape;5856;p37"/>
              <p:cNvSpPr/>
              <p:nvPr/>
            </p:nvSpPr>
            <p:spPr>
              <a:xfrm>
                <a:off x="5246" y="429"/>
                <a:ext cx="70" cy="2285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7" name="Google Shape;5857;p37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8" name="Google Shape;5858;p37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9" name="Google Shape;5859;p37"/>
              <p:cNvSpPr/>
              <p:nvPr/>
            </p:nvSpPr>
            <p:spPr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0" name="Google Shape;5860;p37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1" name="Google Shape;5861;p37"/>
              <p:cNvSpPr/>
              <p:nvPr/>
            </p:nvSpPr>
            <p:spPr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2" name="Google Shape;5862;p37"/>
              <p:cNvSpPr/>
              <p:nvPr/>
            </p:nvSpPr>
            <p:spPr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3" name="Google Shape;5863;p37"/>
              <p:cNvSpPr/>
              <p:nvPr/>
            </p:nvSpPr>
            <p:spPr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4" name="Google Shape;5864;p37"/>
              <p:cNvSpPr/>
              <p:nvPr/>
            </p:nvSpPr>
            <p:spPr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5" name="Google Shape;5865;p37"/>
              <p:cNvSpPr/>
              <p:nvPr/>
            </p:nvSpPr>
            <p:spPr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6" name="Google Shape;5866;p37"/>
              <p:cNvSpPr/>
              <p:nvPr/>
            </p:nvSpPr>
            <p:spPr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67" name="Google Shape;5867;p37"/>
            <p:cNvGrpSpPr/>
            <p:nvPr/>
          </p:nvGrpSpPr>
          <p:grpSpPr>
            <a:xfrm flipH="1">
              <a:off x="7980855" y="4807173"/>
              <a:ext cx="345630" cy="320302"/>
              <a:chOff x="2839" y="3501"/>
              <a:chExt cx="755" cy="803"/>
            </a:xfrm>
          </p:grpSpPr>
          <p:pic>
            <p:nvPicPr>
              <p:cNvPr id="5868" name="Google Shape;5868;p37" descr="desktop_computer_stylized_medium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69" name="Google Shape;5869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70" name="Google Shape;5870;p37"/>
            <p:cNvGrpSpPr/>
            <p:nvPr/>
          </p:nvGrpSpPr>
          <p:grpSpPr>
            <a:xfrm flipH="1">
              <a:off x="8552134" y="5433142"/>
              <a:ext cx="345630" cy="320302"/>
              <a:chOff x="2839" y="3501"/>
              <a:chExt cx="755" cy="803"/>
            </a:xfrm>
          </p:grpSpPr>
          <p:pic>
            <p:nvPicPr>
              <p:cNvPr id="5871" name="Google Shape;5871;p37" descr="desktop_computer_stylized_medium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72" name="Google Shape;5872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873" name="Google Shape;5873;p37" descr="laptop_keyboar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rot="109064" flipH="1">
              <a:off x="9550087" y="5762330"/>
              <a:ext cx="260920" cy="99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4" name="Google Shape;5874;p37"/>
            <p:cNvSpPr/>
            <p:nvPr/>
          </p:nvSpPr>
          <p:spPr>
            <a:xfrm>
              <a:off x="9636557" y="5666200"/>
              <a:ext cx="210015" cy="129281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75" name="Google Shape;5875;p37" descr="screen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9646901" y="5669525"/>
              <a:ext cx="190838" cy="11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6" name="Google Shape;5876;p37"/>
            <p:cNvSpPr/>
            <p:nvPr/>
          </p:nvSpPr>
          <p:spPr>
            <a:xfrm>
              <a:off x="9674794" y="5662386"/>
              <a:ext cx="177937" cy="24057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7" name="Google Shape;5877;p37"/>
            <p:cNvSpPr/>
            <p:nvPr/>
          </p:nvSpPr>
          <p:spPr>
            <a:xfrm>
              <a:off x="9634698" y="5662191"/>
              <a:ext cx="49395" cy="100139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8" name="Google Shape;5878;p37"/>
            <p:cNvSpPr/>
            <p:nvPr/>
          </p:nvSpPr>
          <p:spPr>
            <a:xfrm>
              <a:off x="9798223" y="5680087"/>
              <a:ext cx="53230" cy="115590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9" name="Google Shape;5879;p37"/>
            <p:cNvSpPr/>
            <p:nvPr/>
          </p:nvSpPr>
          <p:spPr>
            <a:xfrm>
              <a:off x="9634116" y="5757245"/>
              <a:ext cx="195254" cy="3901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0" name="Google Shape;5880;p37"/>
            <p:cNvSpPr/>
            <p:nvPr/>
          </p:nvSpPr>
          <p:spPr>
            <a:xfrm>
              <a:off x="9804150" y="5681065"/>
              <a:ext cx="49860" cy="116079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1" name="Google Shape;5881;p37"/>
            <p:cNvSpPr/>
            <p:nvPr/>
          </p:nvSpPr>
          <p:spPr>
            <a:xfrm>
              <a:off x="9634349" y="5762428"/>
              <a:ext cx="173637" cy="38530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82" name="Google Shape;5882;p37"/>
            <p:cNvGrpSpPr/>
            <p:nvPr/>
          </p:nvGrpSpPr>
          <p:grpSpPr>
            <a:xfrm>
              <a:off x="9631443" y="5803598"/>
              <a:ext cx="58925" cy="22883"/>
              <a:chOff x="1740" y="2642"/>
              <a:chExt cx="752" cy="327"/>
            </a:xfrm>
          </p:grpSpPr>
          <p:sp>
            <p:nvSpPr>
              <p:cNvPr id="5883" name="Google Shape;5883;p37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4" name="Google Shape;5884;p37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5" name="Google Shape;5885;p37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6" name="Google Shape;5886;p37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7" name="Google Shape;5887;p37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8" name="Google Shape;5888;p37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89" name="Google Shape;5889;p37"/>
            <p:cNvSpPr/>
            <p:nvPr/>
          </p:nvSpPr>
          <p:spPr>
            <a:xfrm>
              <a:off x="9732325" y="5807021"/>
              <a:ext cx="71361" cy="50265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0" name="Google Shape;5890;p37"/>
            <p:cNvSpPr/>
            <p:nvPr/>
          </p:nvSpPr>
          <p:spPr>
            <a:xfrm>
              <a:off x="9550204" y="5811030"/>
              <a:ext cx="182586" cy="45864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1" name="Google Shape;5891;p37"/>
            <p:cNvSpPr/>
            <p:nvPr/>
          </p:nvSpPr>
          <p:spPr>
            <a:xfrm>
              <a:off x="9556131" y="5804576"/>
              <a:ext cx="173172" cy="44104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2" name="Google Shape;5892;p37"/>
            <p:cNvSpPr/>
            <p:nvPr/>
          </p:nvSpPr>
          <p:spPr>
            <a:xfrm rot="10800000" flipH="1">
              <a:off x="9729071" y="5801447"/>
              <a:ext cx="70663" cy="456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93" name="Google Shape;5893;p37"/>
            <p:cNvGrpSpPr/>
            <p:nvPr/>
          </p:nvGrpSpPr>
          <p:grpSpPr>
            <a:xfrm>
              <a:off x="7439074" y="1766737"/>
              <a:ext cx="4144321" cy="4013060"/>
              <a:chOff x="7439074" y="1859725"/>
              <a:chExt cx="4144321" cy="4013060"/>
            </a:xfrm>
          </p:grpSpPr>
          <p:grpSp>
            <p:nvGrpSpPr>
              <p:cNvPr id="5894" name="Google Shape;5894;p37"/>
              <p:cNvGrpSpPr/>
              <p:nvPr/>
            </p:nvGrpSpPr>
            <p:grpSpPr>
              <a:xfrm>
                <a:off x="7439074" y="1859725"/>
                <a:ext cx="1802647" cy="1120859"/>
                <a:chOff x="7439074" y="1859725"/>
                <a:chExt cx="1802647" cy="1120859"/>
              </a:xfrm>
            </p:grpSpPr>
            <p:pic>
              <p:nvPicPr>
                <p:cNvPr id="5895" name="Google Shape;5895;p37" descr="cell_tower_radiation copy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5896" name="Google Shape;5896;p37"/>
                <p:cNvCxnSpPr/>
                <p:nvPr/>
              </p:nvCxnSpPr>
              <p:spPr>
                <a:xfrm>
                  <a:off x="8207860" y="2700359"/>
                  <a:ext cx="227964" cy="1743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897" name="Google Shape;5897;p37"/>
                <p:cNvGrpSpPr/>
                <p:nvPr/>
              </p:nvGrpSpPr>
              <p:grpSpPr>
                <a:xfrm>
                  <a:off x="8050698" y="2309376"/>
                  <a:ext cx="298450" cy="464008"/>
                  <a:chOff x="3130" y="3288"/>
                  <a:chExt cx="410" cy="742"/>
                </a:xfrm>
              </p:grpSpPr>
              <p:cxnSp>
                <p:nvCxnSpPr>
                  <p:cNvPr id="5898" name="Google Shape;5898;p37"/>
                  <p:cNvCxnSpPr/>
                  <p:nvPr/>
                </p:nvCxnSpPr>
                <p:spPr>
                  <a:xfrm flipH="1">
                    <a:off x="3130" y="3288"/>
                    <a:ext cx="205" cy="67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899" name="Google Shape;5899;p37"/>
                  <p:cNvCxnSpPr/>
                  <p:nvPr/>
                </p:nvCxnSpPr>
                <p:spPr>
                  <a:xfrm>
                    <a:off x="3335" y="3288"/>
                    <a:ext cx="205" cy="66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00" name="Google Shape;5900;p37"/>
                  <p:cNvCxnSpPr/>
                  <p:nvPr/>
                </p:nvCxnSpPr>
                <p:spPr>
                  <a:xfrm>
                    <a:off x="3130" y="3957"/>
                    <a:ext cx="205" cy="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01" name="Google Shape;5901;p37"/>
                  <p:cNvCxnSpPr/>
                  <p:nvPr/>
                </p:nvCxnSpPr>
                <p:spPr>
                  <a:xfrm flipH="1">
                    <a:off x="3335" y="3957"/>
                    <a:ext cx="205" cy="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02" name="Google Shape;5902;p37"/>
                  <p:cNvCxnSpPr/>
                  <p:nvPr/>
                </p:nvCxnSpPr>
                <p:spPr>
                  <a:xfrm>
                    <a:off x="3335" y="3303"/>
                    <a:ext cx="0" cy="72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03" name="Google Shape;5903;p37"/>
                  <p:cNvCxnSpPr/>
                  <p:nvPr/>
                </p:nvCxnSpPr>
                <p:spPr>
                  <a:xfrm rot="10800000" flipH="1">
                    <a:off x="3130" y="3888"/>
                    <a:ext cx="205" cy="7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04" name="Google Shape;5904;p37"/>
                  <p:cNvCxnSpPr/>
                  <p:nvPr/>
                </p:nvCxnSpPr>
                <p:spPr>
                  <a:xfrm rot="10800000">
                    <a:off x="3335" y="3888"/>
                    <a:ext cx="205" cy="6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05" name="Google Shape;5905;p37"/>
                  <p:cNvCxnSpPr/>
                  <p:nvPr/>
                </p:nvCxnSpPr>
                <p:spPr>
                  <a:xfrm>
                    <a:off x="3217" y="3668"/>
                    <a:ext cx="118" cy="5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06" name="Google Shape;5906;p37"/>
                  <p:cNvCxnSpPr/>
                  <p:nvPr/>
                </p:nvCxnSpPr>
                <p:spPr>
                  <a:xfrm rot="10800000" flipH="1">
                    <a:off x="3335" y="3668"/>
                    <a:ext cx="124" cy="5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07" name="Google Shape;5907;p37"/>
                  <p:cNvCxnSpPr/>
                  <p:nvPr/>
                </p:nvCxnSpPr>
                <p:spPr>
                  <a:xfrm>
                    <a:off x="3178" y="3766"/>
                    <a:ext cx="152" cy="7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08" name="Google Shape;5908;p37"/>
                  <p:cNvCxnSpPr/>
                  <p:nvPr/>
                </p:nvCxnSpPr>
                <p:spPr>
                  <a:xfrm rot="10800000" flipH="1">
                    <a:off x="3335" y="3781"/>
                    <a:ext cx="153" cy="6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09" name="Google Shape;5909;p37"/>
                  <p:cNvCxnSpPr/>
                  <p:nvPr/>
                </p:nvCxnSpPr>
                <p:spPr>
                  <a:xfrm rot="10800000" flipH="1">
                    <a:off x="3335" y="3567"/>
                    <a:ext cx="78" cy="2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10" name="Google Shape;5910;p37"/>
                  <p:cNvCxnSpPr/>
                  <p:nvPr/>
                </p:nvCxnSpPr>
                <p:spPr>
                  <a:xfrm rot="10800000" flipH="1">
                    <a:off x="3335" y="3428"/>
                    <a:ext cx="49" cy="21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11" name="Google Shape;5911;p37"/>
                  <p:cNvCxnSpPr/>
                  <p:nvPr/>
                </p:nvCxnSpPr>
                <p:spPr>
                  <a:xfrm>
                    <a:off x="3247" y="3558"/>
                    <a:ext cx="95" cy="3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12" name="Google Shape;5912;p37"/>
                  <p:cNvCxnSpPr/>
                  <p:nvPr/>
                </p:nvCxnSpPr>
                <p:spPr>
                  <a:xfrm>
                    <a:off x="3289" y="3422"/>
                    <a:ext cx="55" cy="3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5913" name="Google Shape;5913;p37"/>
                <p:cNvGrpSpPr/>
                <p:nvPr/>
              </p:nvGrpSpPr>
              <p:grpSpPr>
                <a:xfrm>
                  <a:off x="8439827" y="2812309"/>
                  <a:ext cx="353678" cy="168275"/>
                  <a:chOff x="7493876" y="2774731"/>
                  <a:chExt cx="1481958" cy="894622"/>
                </a:xfrm>
              </p:grpSpPr>
              <p:sp>
                <p:nvSpPr>
                  <p:cNvPr id="5914" name="Google Shape;5914;p3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15" name="Google Shape;5915;p3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5916" name="Google Shape;5916;p3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917" name="Google Shape;5917;p3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18" name="Google Shape;5918;p3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19" name="Google Shape;5919;p3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20" name="Google Shape;5920;p3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5921" name="Google Shape;5921;p37" descr="antenna_radiation_stylized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>
                  <a:off x="7750224" y="1859725"/>
                  <a:ext cx="415925" cy="887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2" name="Google Shape;5922;p37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7439074" y="235661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3" name="Google Shape;5923;p37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637781" y="231972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4" name="Google Shape;5924;p37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711019" y="205912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25" name="Google Shape;5925;p37"/>
              <p:cNvGrpSpPr/>
              <p:nvPr/>
            </p:nvGrpSpPr>
            <p:grpSpPr>
              <a:xfrm>
                <a:off x="7493518" y="3325424"/>
                <a:ext cx="911538" cy="843226"/>
                <a:chOff x="7493518" y="3325424"/>
                <a:chExt cx="911538" cy="843226"/>
              </a:xfrm>
            </p:grpSpPr>
            <p:pic>
              <p:nvPicPr>
                <p:cNvPr id="5926" name="Google Shape;5926;p37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7613882" y="3861899"/>
                  <a:ext cx="370169" cy="3067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927" name="Google Shape;5927;p37"/>
                <p:cNvGrpSpPr/>
                <p:nvPr/>
              </p:nvGrpSpPr>
              <p:grpSpPr>
                <a:xfrm>
                  <a:off x="7493518" y="3325424"/>
                  <a:ext cx="911538" cy="816238"/>
                  <a:chOff x="7493518" y="3325424"/>
                  <a:chExt cx="911538" cy="816238"/>
                </a:xfrm>
              </p:grpSpPr>
              <p:cxnSp>
                <p:nvCxnSpPr>
                  <p:cNvPr id="5928" name="Google Shape;5928;p37"/>
                  <p:cNvCxnSpPr/>
                  <p:nvPr/>
                </p:nvCxnSpPr>
                <p:spPr>
                  <a:xfrm>
                    <a:off x="8247778" y="3829970"/>
                    <a:ext cx="0" cy="13176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29" name="Google Shape;5929;p37"/>
                  <p:cNvCxnSpPr/>
                  <p:nvPr/>
                </p:nvCxnSpPr>
                <p:spPr>
                  <a:xfrm rot="10800000" flipH="1">
                    <a:off x="7857253" y="4041107"/>
                    <a:ext cx="168275" cy="317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pic>
                <p:nvPicPr>
                  <p:cNvPr id="5930" name="Google Shape;5930;p37" descr="antenna_radiation_stylized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7562238" y="3813930"/>
                    <a:ext cx="506412" cy="1060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5931" name="Google Shape;5931;p37"/>
                  <p:cNvGrpSpPr/>
                  <p:nvPr/>
                </p:nvGrpSpPr>
                <p:grpSpPr>
                  <a:xfrm>
                    <a:off x="8050070" y="3965994"/>
                    <a:ext cx="354986" cy="175668"/>
                    <a:chOff x="7493876" y="2774731"/>
                    <a:chExt cx="1481958" cy="894622"/>
                  </a:xfrm>
                </p:grpSpPr>
                <p:sp>
                  <p:nvSpPr>
                    <p:cNvPr id="5932" name="Google Shape;5932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66683" h="3099826" extrusionOk="0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933" name="Google Shape;5933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5934" name="Google Shape;5934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5935" name="Google Shape;5935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36" name="Google Shape;5936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37" name="Google Shape;5937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38" name="Google Shape;5938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pic>
                <p:nvPicPr>
                  <p:cNvPr id="5939" name="Google Shape;5939;p37" descr="antenna_stylized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7493518" y="3419140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940" name="Google Shape;5940;p37" descr="antenna_stylized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7803435" y="3325424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941" name="Google Shape;5941;p37"/>
              <p:cNvGrpSpPr/>
              <p:nvPr/>
            </p:nvGrpSpPr>
            <p:grpSpPr>
              <a:xfrm>
                <a:off x="10884085" y="3428485"/>
                <a:ext cx="604586" cy="405973"/>
                <a:chOff x="10884085" y="3428485"/>
                <a:chExt cx="604586" cy="405973"/>
              </a:xfrm>
            </p:grpSpPr>
            <p:grpSp>
              <p:nvGrpSpPr>
                <p:cNvPr id="5942" name="Google Shape;5942;p37"/>
                <p:cNvGrpSpPr/>
                <p:nvPr/>
              </p:nvGrpSpPr>
              <p:grpSpPr>
                <a:xfrm>
                  <a:off x="10884085" y="3601365"/>
                  <a:ext cx="170989" cy="97052"/>
                  <a:chOff x="7493876" y="2774731"/>
                  <a:chExt cx="1481958" cy="894622"/>
                </a:xfrm>
              </p:grpSpPr>
              <p:sp>
                <p:nvSpPr>
                  <p:cNvPr id="5943" name="Google Shape;5943;p3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44" name="Google Shape;5944;p3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5945" name="Google Shape;5945;p3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946" name="Google Shape;5946;p3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47" name="Google Shape;5947;p3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48" name="Google Shape;5948;p3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49" name="Google Shape;5949;p3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950" name="Google Shape;5950;p37"/>
                <p:cNvGrpSpPr/>
                <p:nvPr/>
              </p:nvGrpSpPr>
              <p:grpSpPr>
                <a:xfrm>
                  <a:off x="11064947" y="3428485"/>
                  <a:ext cx="423724" cy="405973"/>
                  <a:chOff x="5103720" y="2693365"/>
                  <a:chExt cx="611650" cy="414788"/>
                </a:xfrm>
              </p:grpSpPr>
              <p:cxnSp>
                <p:nvCxnSpPr>
                  <p:cNvPr id="5951" name="Google Shape;5951;p37"/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grpSp>
                <p:nvGrpSpPr>
                  <p:cNvPr id="5952" name="Google Shape;5952;p37"/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5953" name="Google Shape;5953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5954" name="Google Shape;5954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5955" name="Google Shape;5955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5956" name="Google Shape;5956;p37"/>
              <p:cNvGrpSpPr/>
              <p:nvPr/>
            </p:nvGrpSpPr>
            <p:grpSpPr>
              <a:xfrm>
                <a:off x="7975881" y="4741266"/>
                <a:ext cx="2261559" cy="1131519"/>
                <a:chOff x="7948367" y="4775686"/>
                <a:chExt cx="2261559" cy="1131519"/>
              </a:xfrm>
            </p:grpSpPr>
            <p:cxnSp>
              <p:nvCxnSpPr>
                <p:cNvPr id="5957" name="Google Shape;5957;p37"/>
                <p:cNvCxnSpPr/>
                <p:nvPr/>
              </p:nvCxnSpPr>
              <p:spPr>
                <a:xfrm rot="5400000" flipH="1">
                  <a:off x="9789609" y="5251739"/>
                  <a:ext cx="388062" cy="756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58" name="Google Shape;5958;p37"/>
                <p:cNvCxnSpPr/>
                <p:nvPr/>
              </p:nvCxnSpPr>
              <p:spPr>
                <a:xfrm>
                  <a:off x="8210207" y="5117334"/>
                  <a:ext cx="22680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59" name="Google Shape;5959;p37"/>
                <p:cNvCxnSpPr/>
                <p:nvPr/>
              </p:nvCxnSpPr>
              <p:spPr>
                <a:xfrm rot="10800000" flipH="1">
                  <a:off x="8459425" y="5036562"/>
                  <a:ext cx="404236" cy="20777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960" name="Google Shape;5960;p37"/>
                <p:cNvGrpSpPr/>
                <p:nvPr/>
              </p:nvGrpSpPr>
              <p:grpSpPr>
                <a:xfrm>
                  <a:off x="7948367" y="4775686"/>
                  <a:ext cx="2261559" cy="1131519"/>
                  <a:chOff x="7948367" y="4775686"/>
                  <a:chExt cx="2261559" cy="1131519"/>
                </a:xfrm>
              </p:grpSpPr>
              <p:cxnSp>
                <p:nvCxnSpPr>
                  <p:cNvPr id="5961" name="Google Shape;5961;p37"/>
                  <p:cNvCxnSpPr/>
                  <p:nvPr/>
                </p:nvCxnSpPr>
                <p:spPr>
                  <a:xfrm rot="10800000">
                    <a:off x="10209926" y="5405286"/>
                    <a:ext cx="0" cy="1143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62" name="Google Shape;5962;p37"/>
                  <p:cNvCxnSpPr/>
                  <p:nvPr/>
                </p:nvCxnSpPr>
                <p:spPr>
                  <a:xfrm>
                    <a:off x="9432959" y="4838517"/>
                    <a:ext cx="524483" cy="261537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63" name="Google Shape;5963;p37"/>
                  <p:cNvCxnSpPr/>
                  <p:nvPr/>
                </p:nvCxnSpPr>
                <p:spPr>
                  <a:xfrm rot="10800000" flipH="1">
                    <a:off x="8850066" y="4838517"/>
                    <a:ext cx="569255" cy="24626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64" name="Google Shape;5964;p37"/>
                  <p:cNvCxnSpPr/>
                  <p:nvPr/>
                </p:nvCxnSpPr>
                <p:spPr>
                  <a:xfrm>
                    <a:off x="8821744" y="5108876"/>
                    <a:ext cx="1030502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65" name="Google Shape;5965;p37"/>
                  <p:cNvCxnSpPr/>
                  <p:nvPr/>
                </p:nvCxnSpPr>
                <p:spPr>
                  <a:xfrm rot="10800000" flipH="1">
                    <a:off x="7948367" y="5290470"/>
                    <a:ext cx="412750" cy="127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66" name="Google Shape;5966;p37"/>
                  <p:cNvCxnSpPr/>
                  <p:nvPr/>
                </p:nvCxnSpPr>
                <p:spPr>
                  <a:xfrm flipH="1">
                    <a:off x="8373817" y="5282252"/>
                    <a:ext cx="68080" cy="29396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67" name="Google Shape;5967;p37"/>
                  <p:cNvCxnSpPr/>
                  <p:nvPr/>
                </p:nvCxnSpPr>
                <p:spPr>
                  <a:xfrm rot="10800000">
                    <a:off x="8488731" y="5307931"/>
                    <a:ext cx="280374" cy="26987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68" name="Google Shape;5968;p37"/>
                  <p:cNvCxnSpPr/>
                  <p:nvPr/>
                </p:nvCxnSpPr>
                <p:spPr>
                  <a:xfrm>
                    <a:off x="8488731" y="5258048"/>
                    <a:ext cx="914184" cy="46862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69" name="Google Shape;5969;p37"/>
                  <p:cNvCxnSpPr/>
                  <p:nvPr/>
                </p:nvCxnSpPr>
                <p:spPr>
                  <a:xfrm rot="5400000" flipH="1">
                    <a:off x="9885545" y="5583471"/>
                    <a:ext cx="366793" cy="1482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pic>
                <p:nvPicPr>
                  <p:cNvPr id="5970" name="Google Shape;5970;p37" descr="antenna_radiation_stylized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>
                    <a:off x="9242073" y="5480938"/>
                    <a:ext cx="452014" cy="951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971" name="Google Shape;5971;p37" descr="access_point_stylized_small"/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/>
                  <a:stretch/>
                </p:blipFill>
                <p:spPr>
                  <a:xfrm>
                    <a:off x="9290610" y="5473433"/>
                    <a:ext cx="380935" cy="3174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5972" name="Google Shape;5972;p37"/>
                  <p:cNvGrpSpPr/>
                  <p:nvPr/>
                </p:nvGrpSpPr>
                <p:grpSpPr>
                  <a:xfrm>
                    <a:off x="9783558" y="4989983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5973" name="Google Shape;5973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66683" h="3099826" extrusionOk="0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974" name="Google Shape;5974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5975" name="Google Shape;5975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5976" name="Google Shape;5976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77" name="Google Shape;5977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78" name="Google Shape;5978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79" name="Google Shape;5979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5980" name="Google Shape;5980;p37"/>
                  <p:cNvGrpSpPr/>
                  <p:nvPr/>
                </p:nvGrpSpPr>
                <p:grpSpPr>
                  <a:xfrm>
                    <a:off x="9849365" y="5339037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5981" name="Google Shape;5981;p37"/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82" name="Google Shape;5982;p37"/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3724" h="1324303" extrusionOk="0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983" name="Google Shape;5983;p37"/>
                    <p:cNvGrpSpPr/>
                    <p:nvPr/>
                  </p:nvGrpSpPr>
                  <p:grpSpPr>
                    <a:xfrm>
                      <a:off x="3941376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5984" name="Google Shape;5984;p37"/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85" name="Google Shape;5985;p37"/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86" name="Google Shape;5986;p37"/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87" name="Google Shape;5987;p37"/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5988" name="Google Shape;5988;p37"/>
                  <p:cNvGrpSpPr/>
                  <p:nvPr/>
                </p:nvGrpSpPr>
                <p:grpSpPr>
                  <a:xfrm>
                    <a:off x="8676619" y="4967420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5989" name="Google Shape;5989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66683" h="3099826" extrusionOk="0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990" name="Google Shape;5990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5991" name="Google Shape;5991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5992" name="Google Shape;5992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93" name="Google Shape;5993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94" name="Google Shape;5994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95" name="Google Shape;5995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5996" name="Google Shape;5996;p37"/>
                  <p:cNvGrpSpPr/>
                  <p:nvPr/>
                </p:nvGrpSpPr>
                <p:grpSpPr>
                  <a:xfrm>
                    <a:off x="8311520" y="5194433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5997" name="Google Shape;5997;p37"/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98" name="Google Shape;5998;p37"/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3724" h="1324303" extrusionOk="0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999" name="Google Shape;5999;p37"/>
                    <p:cNvGrpSpPr/>
                    <p:nvPr/>
                  </p:nvGrpSpPr>
                  <p:grpSpPr>
                    <a:xfrm>
                      <a:off x="3941376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6000" name="Google Shape;6000;p37"/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001" name="Google Shape;6001;p37"/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002" name="Google Shape;6002;p37"/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003" name="Google Shape;6003;p37"/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004" name="Google Shape;6004;p37"/>
                  <p:cNvGrpSpPr/>
                  <p:nvPr/>
                </p:nvGrpSpPr>
                <p:grpSpPr>
                  <a:xfrm>
                    <a:off x="9247893" y="4775686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005" name="Google Shape;6005;p37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66683" h="3099826" extrusionOk="0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006" name="Google Shape;6006;p37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6007" name="Google Shape;6007;p37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008" name="Google Shape;6008;p37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73016" h="1049866" extrusionOk="0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009" name="Google Shape;6009;p37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44718" h="903890" extrusionOk="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010" name="Google Shape;6010;p37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13187" h="893380" extrusionOk="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011" name="Google Shape;6011;p37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25019" h="1418896" extrusionOk="0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endParaRPr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pic>
                <p:nvPicPr>
                  <p:cNvPr id="6012" name="Google Shape;6012;p37" descr="antenna_stylized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/>
                  <a:stretch/>
                </p:blipFill>
                <p:spPr>
                  <a:xfrm>
                    <a:off x="9570652" y="5742696"/>
                    <a:ext cx="374931" cy="1645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013" name="Google Shape;6013;p37"/>
              <p:cNvGrpSpPr/>
              <p:nvPr/>
            </p:nvGrpSpPr>
            <p:grpSpPr>
              <a:xfrm>
                <a:off x="10925982" y="4188911"/>
                <a:ext cx="657413" cy="451816"/>
                <a:chOff x="10925982" y="4188911"/>
                <a:chExt cx="657413" cy="451816"/>
              </a:xfrm>
            </p:grpSpPr>
            <p:grpSp>
              <p:nvGrpSpPr>
                <p:cNvPr id="6014" name="Google Shape;6014;p37"/>
                <p:cNvGrpSpPr/>
                <p:nvPr/>
              </p:nvGrpSpPr>
              <p:grpSpPr>
                <a:xfrm>
                  <a:off x="11093556" y="4188911"/>
                  <a:ext cx="489839" cy="451816"/>
                  <a:chOff x="5103720" y="2693365"/>
                  <a:chExt cx="611650" cy="414788"/>
                </a:xfrm>
              </p:grpSpPr>
              <p:cxnSp>
                <p:nvCxnSpPr>
                  <p:cNvPr id="6015" name="Google Shape;6015;p37"/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grpSp>
                <p:nvGrpSpPr>
                  <p:cNvPr id="6016" name="Google Shape;6016;p37"/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6017" name="Google Shape;6017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018" name="Google Shape;6018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019" name="Google Shape;6019;p37" descr="server_rack.png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020" name="Google Shape;6020;p37"/>
                <p:cNvGrpSpPr/>
                <p:nvPr/>
              </p:nvGrpSpPr>
              <p:grpSpPr>
                <a:xfrm>
                  <a:off x="10925982" y="4369125"/>
                  <a:ext cx="228295" cy="120400"/>
                  <a:chOff x="7493876" y="2774731"/>
                  <a:chExt cx="1481958" cy="894622"/>
                </a:xfrm>
              </p:grpSpPr>
              <p:sp>
                <p:nvSpPr>
                  <p:cNvPr id="6021" name="Google Shape;6021;p3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2" name="Google Shape;6022;p3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lang="en-US"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023" name="Google Shape;6023;p3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024" name="Google Shape;6024;p3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25" name="Google Shape;6025;p3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26" name="Google Shape;6026;p3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27" name="Google Shape;6027;p3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  <p:grpSp>
          <p:nvGrpSpPr>
            <p:cNvPr id="6028" name="Google Shape;6028;p37"/>
            <p:cNvGrpSpPr/>
            <p:nvPr/>
          </p:nvGrpSpPr>
          <p:grpSpPr>
            <a:xfrm flipH="1">
              <a:off x="8241315" y="5290645"/>
              <a:ext cx="345630" cy="320302"/>
              <a:chOff x="2839" y="3501"/>
              <a:chExt cx="755" cy="803"/>
            </a:xfrm>
          </p:grpSpPr>
          <p:pic>
            <p:nvPicPr>
              <p:cNvPr id="6029" name="Google Shape;6029;p37" descr="desktop_computer_stylized_medium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30" name="Google Shape;6030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1" name="Google Shape;6031;p37"/>
            <p:cNvGrpSpPr/>
            <p:nvPr/>
          </p:nvGrpSpPr>
          <p:grpSpPr>
            <a:xfrm flipH="1">
              <a:off x="7807599" y="5100666"/>
              <a:ext cx="345630" cy="320302"/>
              <a:chOff x="2839" y="3501"/>
              <a:chExt cx="755" cy="803"/>
            </a:xfrm>
          </p:grpSpPr>
          <p:pic>
            <p:nvPicPr>
              <p:cNvPr id="6032" name="Google Shape;6032;p37" descr="desktop_computer_stylized_medium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33" name="Google Shape;6033;p37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4" name="Google Shape;6034;p37"/>
            <p:cNvGrpSpPr/>
            <p:nvPr/>
          </p:nvGrpSpPr>
          <p:grpSpPr>
            <a:xfrm>
              <a:off x="10024601" y="5489612"/>
              <a:ext cx="141376" cy="246700"/>
              <a:chOff x="4140" y="429"/>
              <a:chExt cx="1425" cy="2396"/>
            </a:xfrm>
          </p:grpSpPr>
          <p:sp>
            <p:nvSpPr>
              <p:cNvPr id="6035" name="Google Shape;6035;p37"/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6" name="Google Shape;6036;p37"/>
              <p:cNvSpPr/>
              <p:nvPr/>
            </p:nvSpPr>
            <p:spPr>
              <a:xfrm>
                <a:off x="4210" y="429"/>
                <a:ext cx="1046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7" name="Google Shape;6037;p37"/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8" name="Google Shape;6038;p37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9" name="Google Shape;6039;p37"/>
              <p:cNvSpPr/>
              <p:nvPr/>
            </p:nvSpPr>
            <p:spPr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40" name="Google Shape;6040;p37"/>
              <p:cNvGrpSpPr/>
              <p:nvPr/>
            </p:nvGrpSpPr>
            <p:grpSpPr>
              <a:xfrm>
                <a:off x="4748" y="666"/>
                <a:ext cx="578" cy="150"/>
                <a:chOff x="613" y="2566"/>
                <a:chExt cx="721" cy="144"/>
              </a:xfrm>
            </p:grpSpPr>
            <p:sp>
              <p:nvSpPr>
                <p:cNvPr id="6041" name="Google Shape;6041;p37"/>
                <p:cNvSpPr/>
                <p:nvPr/>
              </p:nvSpPr>
              <p:spPr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2" name="Google Shape;6042;p37"/>
                <p:cNvSpPr/>
                <p:nvPr/>
              </p:nvSpPr>
              <p:spPr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043" name="Google Shape;6043;p37"/>
              <p:cNvSpPr/>
              <p:nvPr/>
            </p:nvSpPr>
            <p:spPr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44" name="Google Shape;6044;p37"/>
              <p:cNvGrpSpPr/>
              <p:nvPr/>
            </p:nvGrpSpPr>
            <p:grpSpPr>
              <a:xfrm>
                <a:off x="4748" y="990"/>
                <a:ext cx="578" cy="134"/>
                <a:chOff x="615" y="2564"/>
                <a:chExt cx="721" cy="139"/>
              </a:xfrm>
            </p:grpSpPr>
            <p:sp>
              <p:nvSpPr>
                <p:cNvPr id="6045" name="Google Shape;6045;p37"/>
                <p:cNvSpPr/>
                <p:nvPr/>
              </p:nvSpPr>
              <p:spPr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6" name="Google Shape;6046;p37"/>
                <p:cNvSpPr/>
                <p:nvPr/>
              </p:nvSpPr>
              <p:spPr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047" name="Google Shape;6047;p37"/>
              <p:cNvSpPr/>
              <p:nvPr/>
            </p:nvSpPr>
            <p:spPr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8" name="Google Shape;6048;p37"/>
              <p:cNvSpPr/>
              <p:nvPr/>
            </p:nvSpPr>
            <p:spPr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49" name="Google Shape;6049;p37"/>
              <p:cNvGrpSpPr/>
              <p:nvPr/>
            </p:nvGrpSpPr>
            <p:grpSpPr>
              <a:xfrm>
                <a:off x="4738" y="1647"/>
                <a:ext cx="578" cy="135"/>
                <a:chOff x="618" y="2586"/>
                <a:chExt cx="720" cy="124"/>
              </a:xfrm>
            </p:grpSpPr>
            <p:sp>
              <p:nvSpPr>
                <p:cNvPr id="6050" name="Google Shape;6050;p37"/>
                <p:cNvSpPr/>
                <p:nvPr/>
              </p:nvSpPr>
              <p:spPr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1" name="Google Shape;6051;p37"/>
                <p:cNvSpPr/>
                <p:nvPr/>
              </p:nvSpPr>
              <p:spPr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052" name="Google Shape;6052;p37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53" name="Google Shape;6053;p37"/>
              <p:cNvGrpSpPr/>
              <p:nvPr/>
            </p:nvGrpSpPr>
            <p:grpSpPr>
              <a:xfrm>
                <a:off x="4738" y="1330"/>
                <a:ext cx="588" cy="134"/>
                <a:chOff x="613" y="2571"/>
                <a:chExt cx="732" cy="134"/>
              </a:xfrm>
            </p:grpSpPr>
            <p:sp>
              <p:nvSpPr>
                <p:cNvPr id="6054" name="Google Shape;6054;p37"/>
                <p:cNvSpPr/>
                <p:nvPr/>
              </p:nvSpPr>
              <p:spPr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5" name="Google Shape;6055;p37"/>
                <p:cNvSpPr/>
                <p:nvPr/>
              </p:nvSpPr>
              <p:spPr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056" name="Google Shape;6056;p37"/>
              <p:cNvSpPr/>
              <p:nvPr/>
            </p:nvSpPr>
            <p:spPr>
              <a:xfrm>
                <a:off x="5246" y="429"/>
                <a:ext cx="70" cy="2285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7" name="Google Shape;6057;p37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8" name="Google Shape;6058;p37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9" name="Google Shape;6059;p37"/>
              <p:cNvSpPr/>
              <p:nvPr/>
            </p:nvSpPr>
            <p:spPr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0" name="Google Shape;6060;p37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1" name="Google Shape;6061;p37"/>
              <p:cNvSpPr/>
              <p:nvPr/>
            </p:nvSpPr>
            <p:spPr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2" name="Google Shape;6062;p37"/>
              <p:cNvSpPr/>
              <p:nvPr/>
            </p:nvSpPr>
            <p:spPr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3" name="Google Shape;6063;p37"/>
              <p:cNvSpPr/>
              <p:nvPr/>
            </p:nvSpPr>
            <p:spPr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4" name="Google Shape;6064;p37"/>
              <p:cNvSpPr/>
              <p:nvPr/>
            </p:nvSpPr>
            <p:spPr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5" name="Google Shape;6065;p37"/>
              <p:cNvSpPr/>
              <p:nvPr/>
            </p:nvSpPr>
            <p:spPr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6" name="Google Shape;6066;p37"/>
              <p:cNvSpPr/>
              <p:nvPr/>
            </p:nvSpPr>
            <p:spPr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" name="Google Shape;6072;p38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073" name="Google Shape;6073;p38"/>
          <p:cNvSpPr txBox="1"/>
          <p:nvPr/>
        </p:nvSpPr>
        <p:spPr>
          <a:xfrm>
            <a:off x="968218" y="1257581"/>
            <a:ext cx="10326105" cy="51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millions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access ISPs, how to connect them together?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74" name="Google Shape;6074;p38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6075" name="Google Shape;6075;p38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076" name="Google Shape;6076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7" name="Google Shape;6077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78" name="Google Shape;6078;p38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079" name="Google Shape;6079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0" name="Google Shape;6080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81" name="Google Shape;6081;p38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082" name="Google Shape;6082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3" name="Google Shape;6083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84" name="Google Shape;6084;p38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085" name="Google Shape;6085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6" name="Google Shape;6086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87" name="Google Shape;6087;p38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088" name="Google Shape;6088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9" name="Google Shape;6089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90" name="Google Shape;6090;p38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091" name="Google Shape;6091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2" name="Google Shape;6092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93" name="Google Shape;6093;p38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094" name="Google Shape;6094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5" name="Google Shape;6095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96" name="Google Shape;6096;p38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097" name="Google Shape;6097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8" name="Google Shape;6098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99" name="Google Shape;6099;p38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100" name="Google Shape;6100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1" name="Google Shape;6101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2" name="Google Shape;6102;p38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103" name="Google Shape;6103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4" name="Google Shape;6104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5" name="Google Shape;6105;p38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106" name="Google Shape;6106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7" name="Google Shape;6107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8" name="Google Shape;6108;p38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109" name="Google Shape;6109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0" name="Google Shape;6110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11" name="Google Shape;6111;p38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112" name="Google Shape;6112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3" name="Google Shape;6113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14" name="Google Shape;6114;p38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115" name="Google Shape;6115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6" name="Google Shape;6116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17" name="Google Shape;6117;p38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118" name="Google Shape;6118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9" name="Google Shape;6119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20" name="Google Shape;6120;p38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121" name="Google Shape;6121;p38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2" name="Google Shape;6122;p38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23" name="Google Shape;6123;p38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38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38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38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38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38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9" name="Google Shape;6129;p38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5" name="Google Shape;6135;p39"/>
          <p:cNvGrpSpPr/>
          <p:nvPr/>
        </p:nvGrpSpPr>
        <p:grpSpPr>
          <a:xfrm>
            <a:off x="2167030" y="2360613"/>
            <a:ext cx="7377058" cy="3824137"/>
            <a:chOff x="872304" y="2295063"/>
            <a:chExt cx="7377592" cy="3825115"/>
          </a:xfrm>
        </p:grpSpPr>
        <p:cxnSp>
          <p:nvCxnSpPr>
            <p:cNvPr id="6136" name="Google Shape;6136;p39"/>
            <p:cNvCxnSpPr/>
            <p:nvPr/>
          </p:nvCxnSpPr>
          <p:spPr>
            <a:xfrm rot="10800000" flipH="1">
              <a:off x="1661409" y="2570969"/>
              <a:ext cx="577293" cy="280266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37" name="Google Shape;6137;p39"/>
            <p:cNvCxnSpPr/>
            <p:nvPr/>
          </p:nvCxnSpPr>
          <p:spPr>
            <a:xfrm rot="10800000">
              <a:off x="1509155" y="3032403"/>
              <a:ext cx="171469" cy="23271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38" name="Google Shape;6138;p39"/>
            <p:cNvCxnSpPr/>
            <p:nvPr/>
          </p:nvCxnSpPr>
          <p:spPr>
            <a:xfrm rot="10800000">
              <a:off x="1185287" y="3451504"/>
              <a:ext cx="495337" cy="190802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39" name="Google Shape;6139;p39"/>
            <p:cNvCxnSpPr/>
            <p:nvPr/>
          </p:nvCxnSpPr>
          <p:spPr>
            <a:xfrm rot="10800000">
              <a:off x="1181567" y="4298698"/>
              <a:ext cx="499057" cy="10608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0" name="Google Shape;6140;p39"/>
            <p:cNvCxnSpPr/>
            <p:nvPr/>
          </p:nvCxnSpPr>
          <p:spPr>
            <a:xfrm rot="10800000">
              <a:off x="1386886" y="4980292"/>
              <a:ext cx="293738" cy="3792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1" name="Google Shape;6141;p39"/>
            <p:cNvCxnSpPr/>
            <p:nvPr/>
          </p:nvCxnSpPr>
          <p:spPr>
            <a:xfrm rot="10800000">
              <a:off x="1661409" y="5373637"/>
              <a:ext cx="1526432" cy="5930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2" name="Google Shape;6142;p39"/>
            <p:cNvCxnSpPr/>
            <p:nvPr/>
          </p:nvCxnSpPr>
          <p:spPr>
            <a:xfrm rot="10800000">
              <a:off x="1680624" y="5359527"/>
              <a:ext cx="2723702" cy="70307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3" name="Google Shape;6143;p39"/>
            <p:cNvCxnSpPr/>
            <p:nvPr/>
          </p:nvCxnSpPr>
          <p:spPr>
            <a:xfrm rot="10800000">
              <a:off x="1680624" y="5359527"/>
              <a:ext cx="3605885" cy="6190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4" name="Google Shape;6144;p39"/>
            <p:cNvCxnSpPr/>
            <p:nvPr/>
          </p:nvCxnSpPr>
          <p:spPr>
            <a:xfrm flipH="1">
              <a:off x="1680624" y="5184745"/>
              <a:ext cx="6569272" cy="17478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5" name="Google Shape;6145;p39"/>
            <p:cNvCxnSpPr/>
            <p:nvPr/>
          </p:nvCxnSpPr>
          <p:spPr>
            <a:xfrm rot="10800000">
              <a:off x="1680624" y="5359527"/>
              <a:ext cx="5742435" cy="48670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6" name="Google Shape;6146;p39"/>
            <p:cNvCxnSpPr/>
            <p:nvPr/>
          </p:nvCxnSpPr>
          <p:spPr>
            <a:xfrm flipH="1">
              <a:off x="1680624" y="4311835"/>
              <a:ext cx="6338019" cy="10476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7" name="Google Shape;6147;p39"/>
            <p:cNvCxnSpPr/>
            <p:nvPr/>
          </p:nvCxnSpPr>
          <p:spPr>
            <a:xfrm flipH="1">
              <a:off x="1680624" y="3273553"/>
              <a:ext cx="5749312" cy="208597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8" name="Google Shape;6148;p39"/>
            <p:cNvCxnSpPr/>
            <p:nvPr/>
          </p:nvCxnSpPr>
          <p:spPr>
            <a:xfrm flipH="1">
              <a:off x="1680624" y="2784308"/>
              <a:ext cx="4942318" cy="257521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9" name="Google Shape;6149;p39"/>
            <p:cNvCxnSpPr/>
            <p:nvPr/>
          </p:nvCxnSpPr>
          <p:spPr>
            <a:xfrm flipH="1">
              <a:off x="1680624" y="2295063"/>
              <a:ext cx="2971398" cy="30644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0" name="Google Shape;6150;p39"/>
            <p:cNvCxnSpPr/>
            <p:nvPr/>
          </p:nvCxnSpPr>
          <p:spPr>
            <a:xfrm flipH="1">
              <a:off x="1680624" y="2295321"/>
              <a:ext cx="2025496" cy="306420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51" name="Google Shape;6151;p39"/>
            <p:cNvSpPr txBox="1"/>
            <p:nvPr/>
          </p:nvSpPr>
          <p:spPr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39"/>
            <p:cNvSpPr txBox="1"/>
            <p:nvPr/>
          </p:nvSpPr>
          <p:spPr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39"/>
            <p:cNvSpPr txBox="1"/>
            <p:nvPr/>
          </p:nvSpPr>
          <p:spPr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39"/>
            <p:cNvSpPr txBox="1"/>
            <p:nvPr/>
          </p:nvSpPr>
          <p:spPr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39"/>
            <p:cNvSpPr txBox="1"/>
            <p:nvPr/>
          </p:nvSpPr>
          <p:spPr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6" name="Google Shape;6156;p39"/>
          <p:cNvGrpSpPr/>
          <p:nvPr/>
        </p:nvGrpSpPr>
        <p:grpSpPr>
          <a:xfrm>
            <a:off x="2375578" y="2337843"/>
            <a:ext cx="7094538" cy="3695700"/>
            <a:chOff x="862570" y="2361120"/>
            <a:chExt cx="7094553" cy="3695520"/>
          </a:xfrm>
        </p:grpSpPr>
        <p:cxnSp>
          <p:nvCxnSpPr>
            <p:cNvPr id="6157" name="Google Shape;6157;p39"/>
            <p:cNvCxnSpPr/>
            <p:nvPr/>
          </p:nvCxnSpPr>
          <p:spPr>
            <a:xfrm flipH="1">
              <a:off x="1446332" y="2897188"/>
              <a:ext cx="4736982" cy="253517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8" name="Google Shape;6158;p39"/>
            <p:cNvCxnSpPr/>
            <p:nvPr/>
          </p:nvCxnSpPr>
          <p:spPr>
            <a:xfrm flipH="1">
              <a:off x="2972043" y="2885760"/>
              <a:ext cx="3213953" cy="30412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9" name="Google Shape;6159;p39"/>
            <p:cNvCxnSpPr/>
            <p:nvPr/>
          </p:nvCxnSpPr>
          <p:spPr>
            <a:xfrm flipH="1">
              <a:off x="4328465" y="2877120"/>
              <a:ext cx="1866171" cy="317952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0" name="Google Shape;6160;p39"/>
            <p:cNvCxnSpPr/>
            <p:nvPr/>
          </p:nvCxnSpPr>
          <p:spPr>
            <a:xfrm flipH="1">
              <a:off x="5270184" y="2877120"/>
              <a:ext cx="915812" cy="30585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1" name="Google Shape;6161;p39"/>
            <p:cNvCxnSpPr/>
            <p:nvPr/>
          </p:nvCxnSpPr>
          <p:spPr>
            <a:xfrm>
              <a:off x="6167438" y="2901156"/>
              <a:ext cx="1141702" cy="28012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2" name="Google Shape;6162;p39"/>
            <p:cNvCxnSpPr/>
            <p:nvPr/>
          </p:nvCxnSpPr>
          <p:spPr>
            <a:xfrm>
              <a:off x="6171406" y="2889250"/>
              <a:ext cx="1785717" cy="2355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3" name="Google Shape;6163;p39"/>
            <p:cNvCxnSpPr/>
            <p:nvPr/>
          </p:nvCxnSpPr>
          <p:spPr>
            <a:xfrm>
              <a:off x="6179344" y="2881313"/>
              <a:ext cx="1587707" cy="13868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4" name="Google Shape;6164;p39"/>
            <p:cNvCxnSpPr/>
            <p:nvPr/>
          </p:nvCxnSpPr>
          <p:spPr>
            <a:xfrm>
              <a:off x="6179344" y="2897188"/>
              <a:ext cx="602786" cy="29097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5" name="Google Shape;6165;p39"/>
            <p:cNvCxnSpPr/>
            <p:nvPr/>
          </p:nvCxnSpPr>
          <p:spPr>
            <a:xfrm>
              <a:off x="4584546" y="2364240"/>
              <a:ext cx="1558252" cy="5128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6" name="Google Shape;6166;p39"/>
            <p:cNvCxnSpPr/>
            <p:nvPr/>
          </p:nvCxnSpPr>
          <p:spPr>
            <a:xfrm>
              <a:off x="3691549" y="2361120"/>
              <a:ext cx="2485808" cy="5332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7" name="Google Shape;6167;p39"/>
            <p:cNvCxnSpPr/>
            <p:nvPr/>
          </p:nvCxnSpPr>
          <p:spPr>
            <a:xfrm>
              <a:off x="2081460" y="2548080"/>
              <a:ext cx="4078617" cy="3376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8" name="Google Shape;6168;p39"/>
            <p:cNvCxnSpPr/>
            <p:nvPr/>
          </p:nvCxnSpPr>
          <p:spPr>
            <a:xfrm rot="10800000" flipH="1">
              <a:off x="1309418" y="2903040"/>
              <a:ext cx="4842020" cy="3072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9" name="Google Shape;6169;p39"/>
            <p:cNvCxnSpPr/>
            <p:nvPr/>
          </p:nvCxnSpPr>
          <p:spPr>
            <a:xfrm rot="10800000" flipH="1">
              <a:off x="934801" y="2894400"/>
              <a:ext cx="5242556" cy="3770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0" name="Google Shape;6170;p39"/>
            <p:cNvCxnSpPr/>
            <p:nvPr/>
          </p:nvCxnSpPr>
          <p:spPr>
            <a:xfrm rot="10800000" flipH="1">
              <a:off x="862570" y="2901156"/>
              <a:ext cx="5296930" cy="13866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1" name="Google Shape;6171;p39"/>
            <p:cNvCxnSpPr/>
            <p:nvPr/>
          </p:nvCxnSpPr>
          <p:spPr>
            <a:xfrm rot="10800000" flipH="1">
              <a:off x="1101367" y="2901156"/>
              <a:ext cx="5077977" cy="20260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172" name="Google Shape;6172;p39"/>
          <p:cNvGrpSpPr/>
          <p:nvPr/>
        </p:nvGrpSpPr>
        <p:grpSpPr>
          <a:xfrm>
            <a:off x="2308603" y="2230021"/>
            <a:ext cx="7158038" cy="3798887"/>
            <a:chOff x="799176" y="2251902"/>
            <a:chExt cx="7158126" cy="3799069"/>
          </a:xfrm>
        </p:grpSpPr>
        <p:cxnSp>
          <p:nvCxnSpPr>
            <p:cNvPr id="6173" name="Google Shape;6173;p39"/>
            <p:cNvCxnSpPr/>
            <p:nvPr/>
          </p:nvCxnSpPr>
          <p:spPr>
            <a:xfrm>
              <a:off x="2012365" y="2732956"/>
              <a:ext cx="3121627" cy="3204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4" name="Google Shape;6174;p39"/>
            <p:cNvCxnSpPr/>
            <p:nvPr/>
          </p:nvCxnSpPr>
          <p:spPr>
            <a:xfrm>
              <a:off x="2009682" y="2721528"/>
              <a:ext cx="2384511" cy="332944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5" name="Google Shape;6175;p39"/>
            <p:cNvCxnSpPr/>
            <p:nvPr/>
          </p:nvCxnSpPr>
          <p:spPr>
            <a:xfrm>
              <a:off x="2001042" y="2712888"/>
              <a:ext cx="1091382" cy="319787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6" name="Google Shape;6176;p39"/>
            <p:cNvCxnSpPr/>
            <p:nvPr/>
          </p:nvCxnSpPr>
          <p:spPr>
            <a:xfrm flipH="1">
              <a:off x="1471306" y="2712888"/>
              <a:ext cx="538376" cy="269812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7" name="Google Shape;6177;p39"/>
            <p:cNvCxnSpPr/>
            <p:nvPr/>
          </p:nvCxnSpPr>
          <p:spPr>
            <a:xfrm flipH="1">
              <a:off x="1007181" y="2736924"/>
              <a:ext cx="1021059" cy="206956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8" name="Google Shape;6178;p39"/>
            <p:cNvCxnSpPr/>
            <p:nvPr/>
          </p:nvCxnSpPr>
          <p:spPr>
            <a:xfrm flipH="1">
              <a:off x="799176" y="2725018"/>
              <a:ext cx="1225097" cy="141359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9" name="Google Shape;6179;p39"/>
            <p:cNvCxnSpPr/>
            <p:nvPr/>
          </p:nvCxnSpPr>
          <p:spPr>
            <a:xfrm flipH="1">
              <a:off x="932218" y="2704755"/>
              <a:ext cx="1107153" cy="58896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0" name="Google Shape;6180;p39"/>
            <p:cNvCxnSpPr/>
            <p:nvPr/>
          </p:nvCxnSpPr>
          <p:spPr>
            <a:xfrm flipH="1">
              <a:off x="1293642" y="2704755"/>
              <a:ext cx="745729" cy="2167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1" name="Google Shape;6181;p39"/>
            <p:cNvCxnSpPr/>
            <p:nvPr/>
          </p:nvCxnSpPr>
          <p:spPr>
            <a:xfrm flipH="1">
              <a:off x="2052880" y="2251902"/>
              <a:ext cx="1141349" cy="46098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2" name="Google Shape;6182;p39"/>
            <p:cNvCxnSpPr/>
            <p:nvPr/>
          </p:nvCxnSpPr>
          <p:spPr>
            <a:xfrm flipH="1">
              <a:off x="2018321" y="2332076"/>
              <a:ext cx="2284094" cy="3980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3" name="Google Shape;6183;p39"/>
            <p:cNvCxnSpPr/>
            <p:nvPr/>
          </p:nvCxnSpPr>
          <p:spPr>
            <a:xfrm rot="10800000">
              <a:off x="2035602" y="2721528"/>
              <a:ext cx="4016700" cy="1415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4" name="Google Shape;6184;p39"/>
            <p:cNvCxnSpPr/>
            <p:nvPr/>
          </p:nvCxnSpPr>
          <p:spPr>
            <a:xfrm rot="10800000">
              <a:off x="2044240" y="2738808"/>
              <a:ext cx="4755057" cy="52905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5" name="Google Shape;6185;p39"/>
            <p:cNvCxnSpPr/>
            <p:nvPr/>
          </p:nvCxnSpPr>
          <p:spPr>
            <a:xfrm rot="10800000">
              <a:off x="2018321" y="2730168"/>
              <a:ext cx="5710381" cy="155491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6" name="Google Shape;6186;p39"/>
            <p:cNvCxnSpPr/>
            <p:nvPr/>
          </p:nvCxnSpPr>
          <p:spPr>
            <a:xfrm rot="10800000">
              <a:off x="2036178" y="2736924"/>
              <a:ext cx="5921124" cy="24625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7" name="Google Shape;6187;p39"/>
            <p:cNvCxnSpPr/>
            <p:nvPr/>
          </p:nvCxnSpPr>
          <p:spPr>
            <a:xfrm rot="10800000">
              <a:off x="2016335" y="2736924"/>
              <a:ext cx="5165304" cy="300020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188" name="Google Shape;6188;p39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189" name="Google Shape;6189;p39"/>
          <p:cNvSpPr txBox="1"/>
          <p:nvPr/>
        </p:nvSpPr>
        <p:spPr>
          <a:xfrm>
            <a:off x="968218" y="1257581"/>
            <a:ext cx="10326105" cy="51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lang="en-US" sz="2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millions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access ISPs, how to connect them together?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90" name="Google Shape;6190;p39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6191" name="Google Shape;6191;p39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92" name="Google Shape;6192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3" name="Google Shape;6193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94" name="Google Shape;6194;p39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195" name="Google Shape;6195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6" name="Google Shape;6196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97" name="Google Shape;6197;p39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198" name="Google Shape;6198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9" name="Google Shape;6199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00" name="Google Shape;6200;p39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201" name="Google Shape;6201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2" name="Google Shape;6202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03" name="Google Shape;6203;p39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204" name="Google Shape;6204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5" name="Google Shape;6205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06" name="Google Shape;6206;p39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207" name="Google Shape;6207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8" name="Google Shape;6208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09" name="Google Shape;6209;p39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210" name="Google Shape;6210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1" name="Google Shape;6211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12" name="Google Shape;6212;p39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213" name="Google Shape;6213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4" name="Google Shape;6214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15" name="Google Shape;6215;p39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216" name="Google Shape;6216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7" name="Google Shape;6217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18" name="Google Shape;6218;p39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219" name="Google Shape;6219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0" name="Google Shape;6220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21" name="Google Shape;6221;p39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222" name="Google Shape;6222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3" name="Google Shape;6223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24" name="Google Shape;6224;p39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225" name="Google Shape;6225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6" name="Google Shape;6226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27" name="Google Shape;6227;p39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228" name="Google Shape;6228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9" name="Google Shape;6229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30" name="Google Shape;6230;p39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231" name="Google Shape;6231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2" name="Google Shape;6232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33" name="Google Shape;6233;p39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234" name="Google Shape;6234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5" name="Google Shape;6235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36" name="Google Shape;6236;p39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237" name="Google Shape;6237;p39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8" name="Google Shape;6238;p39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39" name="Google Shape;6239;p39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39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39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39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p39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39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5" name="Google Shape;6245;p39"/>
          <p:cNvSpPr txBox="1"/>
          <p:nvPr/>
        </p:nvSpPr>
        <p:spPr>
          <a:xfrm>
            <a:off x="3524875" y="3367370"/>
            <a:ext cx="4268787" cy="1200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connecting each access ISP to each other directly </a:t>
            </a:r>
            <a:r>
              <a:rPr lang="en-US" sz="24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doesn’t scale: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O(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 b="0" i="0" u="none" strike="noStrike" cap="none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connections.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6" name="Google Shape;6246;p39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600"/>
                                        <p:tgtEl>
                                          <p:spTgt spid="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2" name="Google Shape;6252;p40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253" name="Google Shape;6253;p40"/>
          <p:cNvSpPr txBox="1"/>
          <p:nvPr/>
        </p:nvSpPr>
        <p:spPr>
          <a:xfrm>
            <a:off x="2256991" y="1131358"/>
            <a:ext cx="82042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Option: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each access ISP to one global transit ISP?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ISPs have economic agreement.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4" name="Google Shape;6254;p40"/>
          <p:cNvGrpSpPr/>
          <p:nvPr/>
        </p:nvGrpSpPr>
        <p:grpSpPr>
          <a:xfrm>
            <a:off x="2298266" y="2316723"/>
            <a:ext cx="7177087" cy="3750366"/>
            <a:chOff x="2298266" y="2316723"/>
            <a:chExt cx="7177087" cy="3750366"/>
          </a:xfrm>
        </p:grpSpPr>
        <p:sp>
          <p:nvSpPr>
            <p:cNvPr id="6255" name="Google Shape;6255;p40"/>
            <p:cNvSpPr/>
            <p:nvPr/>
          </p:nvSpPr>
          <p:spPr>
            <a:xfrm>
              <a:off x="3774557" y="3143854"/>
              <a:ext cx="3864121" cy="1970736"/>
            </a:xfrm>
            <a:prstGeom prst="ellipse">
              <a:avLst/>
            </a:prstGeom>
            <a:solidFill>
              <a:srgbClr val="3C6C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56" name="Google Shape;6256;p40"/>
            <p:cNvCxnSpPr/>
            <p:nvPr/>
          </p:nvCxnSpPr>
          <p:spPr>
            <a:xfrm>
              <a:off x="5154178" y="3581064"/>
              <a:ext cx="1224000" cy="969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57" name="Google Shape;6257;p40"/>
            <p:cNvCxnSpPr/>
            <p:nvPr/>
          </p:nvCxnSpPr>
          <p:spPr>
            <a:xfrm>
              <a:off x="5787591" y="3984289"/>
              <a:ext cx="139700" cy="112713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58" name="Google Shape;6258;p40"/>
            <p:cNvCxnSpPr/>
            <p:nvPr/>
          </p:nvCxnSpPr>
          <p:spPr>
            <a:xfrm rot="10800000" flipH="1">
              <a:off x="5557403" y="4260514"/>
              <a:ext cx="280988" cy="61913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59" name="Google Shape;6259;p40"/>
            <p:cNvCxnSpPr/>
            <p:nvPr/>
          </p:nvCxnSpPr>
          <p:spPr>
            <a:xfrm rot="10800000" flipH="1">
              <a:off x="5214503" y="4022389"/>
              <a:ext cx="223838" cy="149225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60" name="Google Shape;6260;p40"/>
            <p:cNvCxnSpPr/>
            <p:nvPr/>
          </p:nvCxnSpPr>
          <p:spPr>
            <a:xfrm rot="10800000" flipH="1">
              <a:off x="4854141" y="4427052"/>
              <a:ext cx="238200" cy="1335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61" name="Google Shape;6261;p40"/>
            <p:cNvCxnSpPr/>
            <p:nvPr/>
          </p:nvCxnSpPr>
          <p:spPr>
            <a:xfrm rot="10800000" flipH="1">
              <a:off x="5806641" y="4327189"/>
              <a:ext cx="292100" cy="3429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62" name="Google Shape;6262;p40"/>
            <p:cNvCxnSpPr/>
            <p:nvPr/>
          </p:nvCxnSpPr>
          <p:spPr>
            <a:xfrm rot="10800000">
              <a:off x="6374966" y="4308139"/>
              <a:ext cx="412750" cy="168275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63" name="Google Shape;6263;p40"/>
            <p:cNvCxnSpPr/>
            <p:nvPr/>
          </p:nvCxnSpPr>
          <p:spPr>
            <a:xfrm rot="10800000" flipH="1">
              <a:off x="6359091" y="3836652"/>
              <a:ext cx="328612" cy="2667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64" name="Google Shape;6264;p40"/>
            <p:cNvCxnSpPr/>
            <p:nvPr/>
          </p:nvCxnSpPr>
          <p:spPr>
            <a:xfrm rot="10800000">
              <a:off x="5155803" y="3660402"/>
              <a:ext cx="261900" cy="11910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65" name="Google Shape;6265;p40"/>
            <p:cNvSpPr txBox="1"/>
            <p:nvPr/>
          </p:nvSpPr>
          <p:spPr>
            <a:xfrm>
              <a:off x="4019116" y="3644564"/>
              <a:ext cx="96051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global</a:t>
              </a:r>
              <a:br>
                <a:rPr lang="en-US" sz="2400" b="0" i="1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0" i="1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6" name="Google Shape;6266;p40"/>
            <p:cNvCxnSpPr/>
            <p:nvPr/>
          </p:nvCxnSpPr>
          <p:spPr>
            <a:xfrm>
              <a:off x="2298266" y="4320839"/>
              <a:ext cx="1971675" cy="2111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67" name="Google Shape;6267;p40"/>
            <p:cNvCxnSpPr/>
            <p:nvPr/>
          </p:nvCxnSpPr>
          <p:spPr>
            <a:xfrm rot="10800000" flipH="1">
              <a:off x="2525278" y="4633577"/>
              <a:ext cx="1744663" cy="4111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68" name="Google Shape;6268;p40"/>
            <p:cNvCxnSpPr/>
            <p:nvPr/>
          </p:nvCxnSpPr>
          <p:spPr>
            <a:xfrm rot="10800000" flipH="1">
              <a:off x="2928503" y="4682789"/>
              <a:ext cx="1431925" cy="7556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69" name="Google Shape;6269;p40"/>
            <p:cNvCxnSpPr/>
            <p:nvPr/>
          </p:nvCxnSpPr>
          <p:spPr>
            <a:xfrm rot="10800000" flipH="1">
              <a:off x="4520766" y="4703427"/>
              <a:ext cx="57150" cy="12112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0" name="Google Shape;6270;p40"/>
            <p:cNvCxnSpPr/>
            <p:nvPr/>
          </p:nvCxnSpPr>
          <p:spPr>
            <a:xfrm rot="10800000" flipH="1">
              <a:off x="5747903" y="4932027"/>
              <a:ext cx="6350" cy="11350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1" name="Google Shape;6271;p40"/>
            <p:cNvCxnSpPr/>
            <p:nvPr/>
          </p:nvCxnSpPr>
          <p:spPr>
            <a:xfrm rot="10800000">
              <a:off x="6055878" y="4881227"/>
              <a:ext cx="506413" cy="10588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2" name="Google Shape;6272;p40"/>
            <p:cNvCxnSpPr/>
            <p:nvPr/>
          </p:nvCxnSpPr>
          <p:spPr>
            <a:xfrm rot="10800000">
              <a:off x="7173466" y="4646252"/>
              <a:ext cx="1512900" cy="108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3" name="Google Shape;6273;p40"/>
            <p:cNvCxnSpPr/>
            <p:nvPr/>
          </p:nvCxnSpPr>
          <p:spPr>
            <a:xfrm rot="10800000">
              <a:off x="7230628" y="4524039"/>
              <a:ext cx="2244725" cy="60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4" name="Google Shape;6274;p40"/>
            <p:cNvCxnSpPr/>
            <p:nvPr/>
          </p:nvCxnSpPr>
          <p:spPr>
            <a:xfrm flipH="1">
              <a:off x="7172041" y="4219239"/>
              <a:ext cx="2076300" cy="19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5" name="Google Shape;6275;p40"/>
            <p:cNvCxnSpPr/>
            <p:nvPr/>
          </p:nvCxnSpPr>
          <p:spPr>
            <a:xfrm flipH="1">
              <a:off x="6992503" y="3287377"/>
              <a:ext cx="1422400" cy="4540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6" name="Google Shape;6276;p40"/>
            <p:cNvCxnSpPr/>
            <p:nvPr/>
          </p:nvCxnSpPr>
          <p:spPr>
            <a:xfrm flipH="1">
              <a:off x="6816291" y="2863514"/>
              <a:ext cx="898525" cy="72866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7" name="Google Shape;6277;p40"/>
            <p:cNvCxnSpPr/>
            <p:nvPr/>
          </p:nvCxnSpPr>
          <p:spPr>
            <a:xfrm>
              <a:off x="5981266" y="2441239"/>
              <a:ext cx="555625" cy="11255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8" name="Google Shape;6278;p40"/>
            <p:cNvCxnSpPr/>
            <p:nvPr/>
          </p:nvCxnSpPr>
          <p:spPr>
            <a:xfrm>
              <a:off x="3493653" y="2638089"/>
              <a:ext cx="1230313" cy="7969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9" name="Google Shape;6279;p40"/>
            <p:cNvCxnSpPr/>
            <p:nvPr/>
          </p:nvCxnSpPr>
          <p:spPr>
            <a:xfrm>
              <a:off x="2749116" y="2969877"/>
              <a:ext cx="1885950" cy="5191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80" name="Google Shape;6280;p40"/>
            <p:cNvCxnSpPr/>
            <p:nvPr/>
          </p:nvCxnSpPr>
          <p:spPr>
            <a:xfrm>
              <a:off x="2361766" y="3338177"/>
              <a:ext cx="2273300" cy="2603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281" name="Google Shape;6281;p40"/>
            <p:cNvGrpSpPr/>
            <p:nvPr/>
          </p:nvGrpSpPr>
          <p:grpSpPr>
            <a:xfrm>
              <a:off x="4279891" y="4448623"/>
              <a:ext cx="626338" cy="344849"/>
              <a:chOff x="7493876" y="2774731"/>
              <a:chExt cx="1481958" cy="894622"/>
            </a:xfrm>
          </p:grpSpPr>
          <p:sp>
            <p:nvSpPr>
              <p:cNvPr id="6282" name="Google Shape;6282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3" name="Google Shape;6283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84" name="Google Shape;6284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85" name="Google Shape;6285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6" name="Google Shape;6286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7" name="Google Shape;6287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8" name="Google Shape;6288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89" name="Google Shape;6289;p40"/>
            <p:cNvGrpSpPr/>
            <p:nvPr/>
          </p:nvGrpSpPr>
          <p:grpSpPr>
            <a:xfrm>
              <a:off x="6344372" y="3546134"/>
              <a:ext cx="626338" cy="344849"/>
              <a:chOff x="7493876" y="2774731"/>
              <a:chExt cx="1481958" cy="894622"/>
            </a:xfrm>
          </p:grpSpPr>
          <p:sp>
            <p:nvSpPr>
              <p:cNvPr id="6290" name="Google Shape;6290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1" name="Google Shape;6291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92" name="Google Shape;6292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93" name="Google Shape;6293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4" name="Google Shape;6294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5" name="Google Shape;6295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6" name="Google Shape;6296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97" name="Google Shape;6297;p40"/>
            <p:cNvGrpSpPr/>
            <p:nvPr/>
          </p:nvGrpSpPr>
          <p:grpSpPr>
            <a:xfrm>
              <a:off x="6727154" y="4298718"/>
              <a:ext cx="626338" cy="344849"/>
              <a:chOff x="7493876" y="2774731"/>
              <a:chExt cx="1481958" cy="894622"/>
            </a:xfrm>
          </p:grpSpPr>
          <p:sp>
            <p:nvSpPr>
              <p:cNvPr id="6298" name="Google Shape;6298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9" name="Google Shape;6299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00" name="Google Shape;6300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301" name="Google Shape;6301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2" name="Google Shape;6302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3" name="Google Shape;6303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4" name="Google Shape;6304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305" name="Google Shape;6305;p40"/>
            <p:cNvGrpSpPr/>
            <p:nvPr/>
          </p:nvGrpSpPr>
          <p:grpSpPr>
            <a:xfrm>
              <a:off x="5837682" y="4055837"/>
              <a:ext cx="626338" cy="344849"/>
              <a:chOff x="7493876" y="2774731"/>
              <a:chExt cx="1481958" cy="894622"/>
            </a:xfrm>
          </p:grpSpPr>
          <p:sp>
            <p:nvSpPr>
              <p:cNvPr id="6306" name="Google Shape;6306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7" name="Google Shape;6307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08" name="Google Shape;6308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309" name="Google Shape;6309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0" name="Google Shape;6310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1" name="Google Shape;6311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2" name="Google Shape;6312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313" name="Google Shape;6313;p40"/>
            <p:cNvGrpSpPr/>
            <p:nvPr/>
          </p:nvGrpSpPr>
          <p:grpSpPr>
            <a:xfrm>
              <a:off x="5550814" y="4588885"/>
              <a:ext cx="626338" cy="344849"/>
              <a:chOff x="7493876" y="2774731"/>
              <a:chExt cx="1481958" cy="894622"/>
            </a:xfrm>
          </p:grpSpPr>
          <p:sp>
            <p:nvSpPr>
              <p:cNvPr id="6314" name="Google Shape;6314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5" name="Google Shape;6315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16" name="Google Shape;6316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317" name="Google Shape;6317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8" name="Google Shape;6318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9" name="Google Shape;6319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0" name="Google Shape;6320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321" name="Google Shape;6321;p40"/>
            <p:cNvGrpSpPr/>
            <p:nvPr/>
          </p:nvGrpSpPr>
          <p:grpSpPr>
            <a:xfrm>
              <a:off x="4962853" y="4139117"/>
              <a:ext cx="626338" cy="344849"/>
              <a:chOff x="7493876" y="2774731"/>
              <a:chExt cx="1481958" cy="894622"/>
            </a:xfrm>
          </p:grpSpPr>
          <p:sp>
            <p:nvSpPr>
              <p:cNvPr id="6322" name="Google Shape;6322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3" name="Google Shape;6323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24" name="Google Shape;6324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325" name="Google Shape;6325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6" name="Google Shape;6326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7" name="Google Shape;6327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8" name="Google Shape;6328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329" name="Google Shape;6329;p40"/>
            <p:cNvGrpSpPr/>
            <p:nvPr/>
          </p:nvGrpSpPr>
          <p:grpSpPr>
            <a:xfrm>
              <a:off x="5243803" y="3734721"/>
              <a:ext cx="626338" cy="344849"/>
              <a:chOff x="7493876" y="2774731"/>
              <a:chExt cx="1481958" cy="894622"/>
            </a:xfrm>
          </p:grpSpPr>
          <p:sp>
            <p:nvSpPr>
              <p:cNvPr id="6330" name="Google Shape;6330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1" name="Google Shape;6331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32" name="Google Shape;6332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333" name="Google Shape;6333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4" name="Google Shape;6334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5" name="Google Shape;6335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6" name="Google Shape;6336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6337" name="Google Shape;6337;p40"/>
            <p:cNvCxnSpPr>
              <a:endCxn id="6338" idx="9"/>
            </p:cNvCxnSpPr>
            <p:nvPr/>
          </p:nvCxnSpPr>
          <p:spPr>
            <a:xfrm flipH="1">
              <a:off x="4883202" y="2316723"/>
              <a:ext cx="105900" cy="112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339" name="Google Shape;6339;p40"/>
            <p:cNvGrpSpPr/>
            <p:nvPr/>
          </p:nvGrpSpPr>
          <p:grpSpPr>
            <a:xfrm>
              <a:off x="4570926" y="3361080"/>
              <a:ext cx="626338" cy="344849"/>
              <a:chOff x="7493876" y="2774731"/>
              <a:chExt cx="1481958" cy="894622"/>
            </a:xfrm>
          </p:grpSpPr>
          <p:sp>
            <p:nvSpPr>
              <p:cNvPr id="6340" name="Google Shape;6340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1" name="Google Shape;6341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42" name="Google Shape;6342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338" name="Google Shape;6338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3" name="Google Shape;6343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4" name="Google Shape;6344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5" name="Google Shape;6345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346" name="Google Shape;6346;p40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6347" name="Google Shape;6347;p40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348" name="Google Shape;6348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9" name="Google Shape;6349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50" name="Google Shape;6350;p40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351" name="Google Shape;6351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2" name="Google Shape;6352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53" name="Google Shape;6353;p40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354" name="Google Shape;6354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5" name="Google Shape;6355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56" name="Google Shape;6356;p40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357" name="Google Shape;6357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8" name="Google Shape;6358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59" name="Google Shape;6359;p40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360" name="Google Shape;6360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1" name="Google Shape;6361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62" name="Google Shape;6362;p40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363" name="Google Shape;6363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4" name="Google Shape;6364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65" name="Google Shape;6365;p40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366" name="Google Shape;6366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7" name="Google Shape;6367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68" name="Google Shape;6368;p40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369" name="Google Shape;6369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0" name="Google Shape;6370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71" name="Google Shape;6371;p40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372" name="Google Shape;6372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3" name="Google Shape;6373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74" name="Google Shape;6374;p40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375" name="Google Shape;6375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6" name="Google Shape;6376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77" name="Google Shape;6377;p40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378" name="Google Shape;6378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9" name="Google Shape;6379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80" name="Google Shape;6380;p40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381" name="Google Shape;6381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2" name="Google Shape;6382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83" name="Google Shape;6383;p40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384" name="Google Shape;6384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5" name="Google Shape;6385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86" name="Google Shape;6386;p40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387" name="Google Shape;6387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8" name="Google Shape;6388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89" name="Google Shape;6389;p40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390" name="Google Shape;6390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1" name="Google Shape;6391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92" name="Google Shape;6392;p40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393" name="Google Shape;6393;p40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4" name="Google Shape;6394;p40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95" name="Google Shape;6395;p40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6" name="Google Shape;6396;p40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7" name="Google Shape;6397;p40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8" name="Google Shape;6398;p40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9" name="Google Shape;6399;p40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0" name="Google Shape;6400;p40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1" name="Google Shape;6401;p40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7" name="Google Shape;6407;p41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08" name="Google Shape;6408;p41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09" name="Google Shape;6409;p41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10" name="Google Shape;6410;p41"/>
          <p:cNvCxnSpPr/>
          <p:nvPr/>
        </p:nvCxnSpPr>
        <p:spPr>
          <a:xfrm rot="10800000" flipH="1">
            <a:off x="4486188" y="3530503"/>
            <a:ext cx="263525" cy="460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11" name="Google Shape;6411;p41"/>
          <p:cNvCxnSpPr/>
          <p:nvPr/>
        </p:nvCxnSpPr>
        <p:spPr>
          <a:xfrm rot="10800000" flipH="1">
            <a:off x="4165513" y="3354291"/>
            <a:ext cx="209550" cy="1095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12" name="Google Shape;6412;p41"/>
          <p:cNvCxnSpPr/>
          <p:nvPr/>
        </p:nvCxnSpPr>
        <p:spPr>
          <a:xfrm rot="10800000" flipH="1">
            <a:off x="3827375" y="3654328"/>
            <a:ext cx="222250" cy="984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13" name="Google Shape;6413;p41"/>
          <p:cNvCxnSpPr/>
          <p:nvPr/>
        </p:nvCxnSpPr>
        <p:spPr>
          <a:xfrm rot="10800000" flipH="1">
            <a:off x="4719550" y="3579716"/>
            <a:ext cx="273050" cy="254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14" name="Google Shape;6414;p41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15" name="Google Shape;6415;p41"/>
          <p:cNvCxnSpPr/>
          <p:nvPr/>
        </p:nvCxnSpPr>
        <p:spPr>
          <a:xfrm rot="10800000" flipH="1">
            <a:off x="5237075" y="3216178"/>
            <a:ext cx="307975" cy="1984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16" name="Google Shape;6416;p41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17" name="Google Shape;6417;p41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8" name="Google Shape;6418;p41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6419" name="Google Shape;6419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21" name="Google Shape;6421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22" name="Google Shape;6422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3" name="Google Shape;6423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4" name="Google Shape;6424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5" name="Google Shape;6425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26" name="Google Shape;6426;p41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6427" name="Google Shape;6427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29" name="Google Shape;6429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30" name="Google Shape;6430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1" name="Google Shape;6431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2" name="Google Shape;6432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3" name="Google Shape;6433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34" name="Google Shape;6434;p41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6435" name="Google Shape;6435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37" name="Google Shape;6437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38" name="Google Shape;6438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9" name="Google Shape;6439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0" name="Google Shape;6440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1" name="Google Shape;6441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42" name="Google Shape;6442;p41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6443" name="Google Shape;6443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45" name="Google Shape;6445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46" name="Google Shape;6446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7" name="Google Shape;6447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8" name="Google Shape;6448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9" name="Google Shape;6449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50" name="Google Shape;6450;p41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6451" name="Google Shape;6451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53" name="Google Shape;6453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54" name="Google Shape;6454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5" name="Google Shape;6455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6" name="Google Shape;6456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7" name="Google Shape;6457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58" name="Google Shape;6458;p41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6459" name="Google Shape;6459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61" name="Google Shape;6461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62" name="Google Shape;6462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3" name="Google Shape;6463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4" name="Google Shape;6464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5" name="Google Shape;6465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66" name="Google Shape;6466;p41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67" name="Google Shape;6467;p41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68" name="Google Shape;6468;p41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69" name="Google Shape;6469;p41"/>
          <p:cNvCxnSpPr/>
          <p:nvPr/>
        </p:nvCxnSpPr>
        <p:spPr>
          <a:xfrm rot="10800000" flipH="1">
            <a:off x="4027400" y="4976716"/>
            <a:ext cx="222250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0" name="Google Shape;6470;p41"/>
          <p:cNvCxnSpPr/>
          <p:nvPr/>
        </p:nvCxnSpPr>
        <p:spPr>
          <a:xfrm rot="10800000" flipH="1">
            <a:off x="3754350" y="4808441"/>
            <a:ext cx="177800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1" name="Google Shape;6471;p41"/>
          <p:cNvCxnSpPr/>
          <p:nvPr/>
        </p:nvCxnSpPr>
        <p:spPr>
          <a:xfrm rot="10800000" flipH="1">
            <a:off x="3468600" y="5095778"/>
            <a:ext cx="188913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2" name="Google Shape;6472;p41"/>
          <p:cNvCxnSpPr/>
          <p:nvPr/>
        </p:nvCxnSpPr>
        <p:spPr>
          <a:xfrm rot="10800000" flipH="1">
            <a:off x="4224250" y="5024341"/>
            <a:ext cx="231775" cy="2444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3" name="Google Shape;6473;p41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4" name="Google Shape;6474;p41"/>
          <p:cNvCxnSpPr/>
          <p:nvPr/>
        </p:nvCxnSpPr>
        <p:spPr>
          <a:xfrm rot="10800000" flipH="1">
            <a:off x="4662400" y="4676678"/>
            <a:ext cx="260350" cy="1889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5" name="Google Shape;6475;p41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76" name="Google Shape;6476;p41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7" name="Google Shape;6477;p41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8" name="Google Shape;6478;p41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9" name="Google Shape;6479;p41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0" name="Google Shape;6480;p41"/>
          <p:cNvCxnSpPr/>
          <p:nvPr/>
        </p:nvCxnSpPr>
        <p:spPr>
          <a:xfrm rot="10800000" flipH="1">
            <a:off x="7250025" y="4433791"/>
            <a:ext cx="242888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1" name="Google Shape;6481;p41"/>
          <p:cNvCxnSpPr/>
          <p:nvPr/>
        </p:nvCxnSpPr>
        <p:spPr>
          <a:xfrm rot="10800000" flipH="1">
            <a:off x="6951575" y="4262341"/>
            <a:ext cx="195263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2" name="Google Shape;6482;p41"/>
          <p:cNvCxnSpPr/>
          <p:nvPr/>
        </p:nvCxnSpPr>
        <p:spPr>
          <a:xfrm rot="10800000" flipH="1">
            <a:off x="6638838" y="4554441"/>
            <a:ext cx="206375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3" name="Google Shape;6483;p41"/>
          <p:cNvCxnSpPr/>
          <p:nvPr/>
        </p:nvCxnSpPr>
        <p:spPr>
          <a:xfrm rot="10800000" flipH="1">
            <a:off x="7465925" y="4481416"/>
            <a:ext cx="254000" cy="247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4" name="Google Shape;6484;p41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5" name="Google Shape;6485;p41"/>
          <p:cNvCxnSpPr/>
          <p:nvPr/>
        </p:nvCxnSpPr>
        <p:spPr>
          <a:xfrm rot="10800000" flipH="1">
            <a:off x="7945350" y="4127403"/>
            <a:ext cx="285750" cy="19208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6" name="Google Shape;6486;p41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87" name="Google Shape;6487;p41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88" name="Google Shape;6488;p41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9" name="Google Shape;6489;p41"/>
          <p:cNvCxnSpPr/>
          <p:nvPr/>
        </p:nvCxnSpPr>
        <p:spPr>
          <a:xfrm>
            <a:off x="2789150" y="2906616"/>
            <a:ext cx="831850" cy="619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0" name="Google Shape;6490;p41"/>
          <p:cNvCxnSpPr/>
          <p:nvPr/>
        </p:nvCxnSpPr>
        <p:spPr>
          <a:xfrm rot="10800000" flipH="1">
            <a:off x="2385925" y="3030441"/>
            <a:ext cx="1303338" cy="2778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1" name="Google Shape;6491;p41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2" name="Google Shape;6492;p41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3" name="Google Shape;6493;p41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4" name="Google Shape;6494;p41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5" name="Google Shape;6495;p41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6" name="Google Shape;6496;p41"/>
          <p:cNvCxnSpPr/>
          <p:nvPr/>
        </p:nvCxnSpPr>
        <p:spPr>
          <a:xfrm rot="10800000">
            <a:off x="6470563" y="4751291"/>
            <a:ext cx="285750" cy="11604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7" name="Google Shape;6497;p41"/>
          <p:cNvCxnSpPr/>
          <p:nvPr/>
        </p:nvCxnSpPr>
        <p:spPr>
          <a:xfrm rot="10800000">
            <a:off x="5219613" y="5102128"/>
            <a:ext cx="371475" cy="9731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8" name="Google Shape;6498;p41"/>
          <p:cNvCxnSpPr/>
          <p:nvPr/>
        </p:nvCxnSpPr>
        <p:spPr>
          <a:xfrm rot="10800000">
            <a:off x="4295688" y="5249766"/>
            <a:ext cx="244475" cy="6619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9" name="Google Shape;6499;p41"/>
          <p:cNvCxnSpPr/>
          <p:nvPr/>
        </p:nvCxnSpPr>
        <p:spPr>
          <a:xfrm rot="10800000" flipH="1">
            <a:off x="2941550" y="5218016"/>
            <a:ext cx="401638" cy="209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00" name="Google Shape;6500;p41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01" name="Google Shape;6501;p41"/>
          <p:cNvCxnSpPr/>
          <p:nvPr/>
        </p:nvCxnSpPr>
        <p:spPr>
          <a:xfrm>
            <a:off x="2306550" y="4433791"/>
            <a:ext cx="996950" cy="47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02" name="Google Shape;6502;p41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03" name="Google Shape;6503;p41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504" name="Google Shape;6504;p41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6505" name="Google Shape;6505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07" name="Google Shape;6507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08" name="Google Shape;6508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9" name="Google Shape;6509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0" name="Google Shape;6510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1" name="Google Shape;6511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12" name="Google Shape;6512;p41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6513" name="Google Shape;6513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4" name="Google Shape;6514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15" name="Google Shape;6515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16" name="Google Shape;6516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7" name="Google Shape;6517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8" name="Google Shape;6518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9" name="Google Shape;6519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20" name="Google Shape;6520;p41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6521" name="Google Shape;6521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2" name="Google Shape;6522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23" name="Google Shape;6523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24" name="Google Shape;6524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5" name="Google Shape;6525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6" name="Google Shape;6526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7" name="Google Shape;6527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28" name="Google Shape;6528;p41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6529" name="Google Shape;6529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31" name="Google Shape;6531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32" name="Google Shape;6532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3" name="Google Shape;6533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4" name="Google Shape;6534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5" name="Google Shape;6535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36" name="Google Shape;6536;p41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6537" name="Google Shape;6537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39" name="Google Shape;6539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40" name="Google Shape;6540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1" name="Google Shape;6541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2" name="Google Shape;6542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3" name="Google Shape;6543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44" name="Google Shape;6544;p41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6545" name="Google Shape;6545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47" name="Google Shape;6547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48" name="Google Shape;6548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9" name="Google Shape;6549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0" name="Google Shape;6550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1" name="Google Shape;6551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52" name="Google Shape;6552;p41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6553" name="Google Shape;6553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55" name="Google Shape;6555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56" name="Google Shape;6556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7" name="Google Shape;6557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8" name="Google Shape;6558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9" name="Google Shape;6559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60" name="Google Shape;6560;p41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6561" name="Google Shape;6561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2" name="Google Shape;6562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63" name="Google Shape;6563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64" name="Google Shape;6564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5" name="Google Shape;6565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6" name="Google Shape;6566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7" name="Google Shape;6567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68" name="Google Shape;6568;p41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6569" name="Google Shape;6569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0" name="Google Shape;6570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71" name="Google Shape;6571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72" name="Google Shape;6572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3" name="Google Shape;6573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4" name="Google Shape;6574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5" name="Google Shape;6575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76" name="Google Shape;6576;p41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6577" name="Google Shape;6577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8" name="Google Shape;6578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79" name="Google Shape;6579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80" name="Google Shape;6580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1" name="Google Shape;6581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2" name="Google Shape;6582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3" name="Google Shape;6583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84" name="Google Shape;6584;p41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6585" name="Google Shape;6585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6" name="Google Shape;6586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87" name="Google Shape;6587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88" name="Google Shape;6588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9" name="Google Shape;6589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0" name="Google Shape;6590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1" name="Google Shape;6591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92" name="Google Shape;6592;p41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6593" name="Google Shape;6593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4" name="Google Shape;6594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95" name="Google Shape;6595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96" name="Google Shape;6596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7" name="Google Shape;6597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8" name="Google Shape;6598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9" name="Google Shape;6599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00" name="Google Shape;6600;p41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6601" name="Google Shape;6601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2" name="Google Shape;6602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03" name="Google Shape;6603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604" name="Google Shape;6604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5" name="Google Shape;6605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6" name="Google Shape;6606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7" name="Google Shape;6607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08" name="Google Shape;6608;p41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6609" name="Google Shape;6609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0" name="Google Shape;6610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11" name="Google Shape;6611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612" name="Google Shape;6612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3" name="Google Shape;6613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4" name="Google Shape;6614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5" name="Google Shape;6615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16" name="Google Shape;6616;p41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6617" name="Google Shape;6617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8" name="Google Shape;6618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19" name="Google Shape;6619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620" name="Google Shape;6620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1" name="Google Shape;6621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2" name="Google Shape;6622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3" name="Google Shape;6623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24" name="Google Shape;6624;p41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6625" name="Google Shape;6625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6" name="Google Shape;6626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27" name="Google Shape;6627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628" name="Google Shape;6628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9" name="Google Shape;6629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0" name="Google Shape;6630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1" name="Google Shape;6631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2" name="Google Shape;6632;p41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6633" name="Google Shape;6633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35" name="Google Shape;6635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636" name="Google Shape;6636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7" name="Google Shape;6637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8" name="Google Shape;6638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9" name="Google Shape;6639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40" name="Google Shape;6640;p41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6641" name="Google Shape;6641;p41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6642" name="Google Shape;6642;p41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643" name="Google Shape;6643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4" name="Google Shape;6644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5" name="Google Shape;6645;p41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646" name="Google Shape;6646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7" name="Google Shape;6647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8" name="Google Shape;6648;p41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649" name="Google Shape;6649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0" name="Google Shape;6650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51" name="Google Shape;6651;p41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652" name="Google Shape;6652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3" name="Google Shape;6653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54" name="Google Shape;6654;p41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655" name="Google Shape;6655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6" name="Google Shape;6656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57" name="Google Shape;6657;p41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658" name="Google Shape;6658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9" name="Google Shape;6659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60" name="Google Shape;6660;p41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661" name="Google Shape;6661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2" name="Google Shape;6662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63" name="Google Shape;6663;p41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664" name="Google Shape;6664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5" name="Google Shape;6665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66" name="Google Shape;6666;p41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667" name="Google Shape;6667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8" name="Google Shape;6668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69" name="Google Shape;6669;p41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670" name="Google Shape;6670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1" name="Google Shape;6671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72" name="Google Shape;6672;p41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673" name="Google Shape;6673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4" name="Google Shape;6674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75" name="Google Shape;6675;p41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676" name="Google Shape;6676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7" name="Google Shape;6677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78" name="Google Shape;6678;p41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679" name="Google Shape;6679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0" name="Google Shape;6680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81" name="Google Shape;6681;p41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682" name="Google Shape;6682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3" name="Google Shape;6683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84" name="Google Shape;6684;p41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685" name="Google Shape;6685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6" name="Google Shape;6686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87" name="Google Shape;6687;p41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688" name="Google Shape;6688;p41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9" name="Google Shape;6689;p41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90" name="Google Shape;6690;p41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41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41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41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41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41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6" name="Google Shape;6696;p41"/>
          <p:cNvSpPr txBox="1"/>
          <p:nvPr/>
        </p:nvSpPr>
        <p:spPr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if one global ISP is viable business, there will be competitors ….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97" name="Google Shape;6697;p41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6698" name="Google Shape;6698;p41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4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00" name="Google Shape;6700;p4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01" name="Google Shape;6701;p4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2" name="Google Shape;6702;p4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3" name="Google Shape;6703;p4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4" name="Google Shape;6704;p4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05" name="Google Shape;6705;p41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1" name="Google Shape;6711;p42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2" name="Google Shape;6712;p42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3" name="Google Shape;6713;p42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4" name="Google Shape;6714;p42"/>
          <p:cNvCxnSpPr/>
          <p:nvPr/>
        </p:nvCxnSpPr>
        <p:spPr>
          <a:xfrm rot="10800000" flipH="1">
            <a:off x="4486188" y="3530503"/>
            <a:ext cx="263525" cy="460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5" name="Google Shape;6715;p42"/>
          <p:cNvCxnSpPr/>
          <p:nvPr/>
        </p:nvCxnSpPr>
        <p:spPr>
          <a:xfrm rot="10800000" flipH="1">
            <a:off x="4165513" y="3354291"/>
            <a:ext cx="209550" cy="1095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6" name="Google Shape;6716;p42"/>
          <p:cNvCxnSpPr/>
          <p:nvPr/>
        </p:nvCxnSpPr>
        <p:spPr>
          <a:xfrm rot="10800000" flipH="1">
            <a:off x="3827375" y="3654328"/>
            <a:ext cx="222250" cy="984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7" name="Google Shape;6717;p42"/>
          <p:cNvCxnSpPr/>
          <p:nvPr/>
        </p:nvCxnSpPr>
        <p:spPr>
          <a:xfrm rot="10800000" flipH="1">
            <a:off x="4719550" y="3579716"/>
            <a:ext cx="273050" cy="254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8" name="Google Shape;6718;p42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9" name="Google Shape;6719;p42"/>
          <p:cNvCxnSpPr/>
          <p:nvPr/>
        </p:nvCxnSpPr>
        <p:spPr>
          <a:xfrm rot="10800000" flipH="1">
            <a:off x="5237075" y="3216178"/>
            <a:ext cx="307975" cy="1984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20" name="Google Shape;6720;p42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21" name="Google Shape;6721;p42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22" name="Google Shape;6722;p42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6723" name="Google Shape;6723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4" name="Google Shape;6724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25" name="Google Shape;6725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26" name="Google Shape;6726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7" name="Google Shape;6727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8" name="Google Shape;6728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9" name="Google Shape;6729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30" name="Google Shape;6730;p42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6731" name="Google Shape;6731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2" name="Google Shape;6732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33" name="Google Shape;6733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34" name="Google Shape;6734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5" name="Google Shape;6735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6" name="Google Shape;6736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7" name="Google Shape;6737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38" name="Google Shape;6738;p42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6739" name="Google Shape;6739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0" name="Google Shape;6740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41" name="Google Shape;6741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42" name="Google Shape;6742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3" name="Google Shape;6743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4" name="Google Shape;6744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5" name="Google Shape;6745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46" name="Google Shape;6746;p42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47" name="Google Shape;6747;p42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48" name="Google Shape;6748;p42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49" name="Google Shape;6749;p42"/>
          <p:cNvCxnSpPr/>
          <p:nvPr/>
        </p:nvCxnSpPr>
        <p:spPr>
          <a:xfrm rot="10800000" flipH="1">
            <a:off x="4027400" y="4976716"/>
            <a:ext cx="222250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50" name="Google Shape;6750;p42"/>
          <p:cNvCxnSpPr/>
          <p:nvPr/>
        </p:nvCxnSpPr>
        <p:spPr>
          <a:xfrm rot="10800000" flipH="1">
            <a:off x="3754350" y="4808441"/>
            <a:ext cx="177800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51" name="Google Shape;6751;p42"/>
          <p:cNvCxnSpPr/>
          <p:nvPr/>
        </p:nvCxnSpPr>
        <p:spPr>
          <a:xfrm rot="10800000" flipH="1">
            <a:off x="3468600" y="5095778"/>
            <a:ext cx="188913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52" name="Google Shape;6752;p42"/>
          <p:cNvCxnSpPr/>
          <p:nvPr/>
        </p:nvCxnSpPr>
        <p:spPr>
          <a:xfrm rot="10800000" flipH="1">
            <a:off x="4224250" y="5024341"/>
            <a:ext cx="231775" cy="2444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53" name="Google Shape;6753;p42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54" name="Google Shape;6754;p42"/>
          <p:cNvCxnSpPr/>
          <p:nvPr/>
        </p:nvCxnSpPr>
        <p:spPr>
          <a:xfrm rot="10800000" flipH="1">
            <a:off x="4662400" y="4676678"/>
            <a:ext cx="260350" cy="1889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55" name="Google Shape;6755;p42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56" name="Google Shape;6756;p42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7" name="Google Shape;6757;p42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8" name="Google Shape;6758;p42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59" name="Google Shape;6759;p42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0" name="Google Shape;6760;p42"/>
          <p:cNvCxnSpPr/>
          <p:nvPr/>
        </p:nvCxnSpPr>
        <p:spPr>
          <a:xfrm rot="10800000" flipH="1">
            <a:off x="7250025" y="4433791"/>
            <a:ext cx="242888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1" name="Google Shape;6761;p42"/>
          <p:cNvCxnSpPr/>
          <p:nvPr/>
        </p:nvCxnSpPr>
        <p:spPr>
          <a:xfrm rot="10800000" flipH="1">
            <a:off x="6951575" y="4262341"/>
            <a:ext cx="195263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2" name="Google Shape;6762;p42"/>
          <p:cNvCxnSpPr/>
          <p:nvPr/>
        </p:nvCxnSpPr>
        <p:spPr>
          <a:xfrm rot="10800000" flipH="1">
            <a:off x="6638838" y="4554441"/>
            <a:ext cx="206375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3" name="Google Shape;6763;p42"/>
          <p:cNvCxnSpPr/>
          <p:nvPr/>
        </p:nvCxnSpPr>
        <p:spPr>
          <a:xfrm rot="10800000" flipH="1">
            <a:off x="7465925" y="4481416"/>
            <a:ext cx="254000" cy="247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4" name="Google Shape;6764;p42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5" name="Google Shape;6765;p42"/>
          <p:cNvCxnSpPr/>
          <p:nvPr/>
        </p:nvCxnSpPr>
        <p:spPr>
          <a:xfrm rot="10800000" flipH="1">
            <a:off x="7945350" y="4127403"/>
            <a:ext cx="285750" cy="19208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6" name="Google Shape;6766;p42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67" name="Google Shape;6767;p42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8" name="Google Shape;6768;p42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9" name="Google Shape;6769;p42"/>
          <p:cNvCxnSpPr/>
          <p:nvPr/>
        </p:nvCxnSpPr>
        <p:spPr>
          <a:xfrm>
            <a:off x="2789150" y="2906616"/>
            <a:ext cx="831850" cy="619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0" name="Google Shape;6770;p42"/>
          <p:cNvCxnSpPr/>
          <p:nvPr/>
        </p:nvCxnSpPr>
        <p:spPr>
          <a:xfrm rot="10800000" flipH="1">
            <a:off x="2385925" y="3030441"/>
            <a:ext cx="1303338" cy="2778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1" name="Google Shape;6771;p42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2" name="Google Shape;6772;p42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3" name="Google Shape;6773;p42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4" name="Google Shape;6774;p42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5" name="Google Shape;6775;p42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6" name="Google Shape;6776;p42"/>
          <p:cNvCxnSpPr/>
          <p:nvPr/>
        </p:nvCxnSpPr>
        <p:spPr>
          <a:xfrm rot="10800000">
            <a:off x="6470563" y="4751291"/>
            <a:ext cx="285750" cy="11604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7" name="Google Shape;6777;p42"/>
          <p:cNvCxnSpPr/>
          <p:nvPr/>
        </p:nvCxnSpPr>
        <p:spPr>
          <a:xfrm rot="10800000">
            <a:off x="5219613" y="5102128"/>
            <a:ext cx="371475" cy="9731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8" name="Google Shape;6778;p42"/>
          <p:cNvCxnSpPr/>
          <p:nvPr/>
        </p:nvCxnSpPr>
        <p:spPr>
          <a:xfrm rot="10800000">
            <a:off x="4295688" y="5249766"/>
            <a:ext cx="244475" cy="6619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9" name="Google Shape;6779;p42"/>
          <p:cNvCxnSpPr/>
          <p:nvPr/>
        </p:nvCxnSpPr>
        <p:spPr>
          <a:xfrm rot="10800000" flipH="1">
            <a:off x="2941550" y="5218016"/>
            <a:ext cx="401638" cy="209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80" name="Google Shape;6780;p42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81" name="Google Shape;6781;p42"/>
          <p:cNvCxnSpPr/>
          <p:nvPr/>
        </p:nvCxnSpPr>
        <p:spPr>
          <a:xfrm>
            <a:off x="2306550" y="4433791"/>
            <a:ext cx="996950" cy="47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82" name="Google Shape;6782;p42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83" name="Google Shape;6783;p42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784" name="Google Shape;6784;p42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6785" name="Google Shape;6785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6" name="Google Shape;6786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87" name="Google Shape;6787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88" name="Google Shape;6788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9" name="Google Shape;6789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0" name="Google Shape;6790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1" name="Google Shape;6791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92" name="Google Shape;6792;p42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6793" name="Google Shape;6793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4" name="Google Shape;6794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95" name="Google Shape;6795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96" name="Google Shape;6796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7" name="Google Shape;6797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8" name="Google Shape;6798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9" name="Google Shape;6799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00" name="Google Shape;6800;p42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6801" name="Google Shape;6801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2" name="Google Shape;6802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03" name="Google Shape;6803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04" name="Google Shape;6804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5" name="Google Shape;6805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6" name="Google Shape;6806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7" name="Google Shape;6807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08" name="Google Shape;6808;p42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6809" name="Google Shape;6809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0" name="Google Shape;6810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11" name="Google Shape;6811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12" name="Google Shape;6812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3" name="Google Shape;6813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4" name="Google Shape;6814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5" name="Google Shape;6815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6" name="Google Shape;6816;p42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6817" name="Google Shape;6817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8" name="Google Shape;6818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19" name="Google Shape;6819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20" name="Google Shape;6820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1" name="Google Shape;6821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2" name="Google Shape;6822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3" name="Google Shape;6823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24" name="Google Shape;6824;p42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6825" name="Google Shape;6825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6" name="Google Shape;6826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27" name="Google Shape;6827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28" name="Google Shape;6828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9" name="Google Shape;6829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0" name="Google Shape;6830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1" name="Google Shape;6831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32" name="Google Shape;6832;p42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6833" name="Google Shape;6833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4" name="Google Shape;6834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35" name="Google Shape;6835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36" name="Google Shape;6836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7" name="Google Shape;6837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8" name="Google Shape;6838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9" name="Google Shape;6839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40" name="Google Shape;6840;p42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6841" name="Google Shape;6841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2" name="Google Shape;6842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43" name="Google Shape;6843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44" name="Google Shape;6844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5" name="Google Shape;6845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6" name="Google Shape;6846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7" name="Google Shape;6847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48" name="Google Shape;6848;p42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6849" name="Google Shape;6849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0" name="Google Shape;6850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51" name="Google Shape;6851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52" name="Google Shape;6852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3" name="Google Shape;6853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4" name="Google Shape;6854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5" name="Google Shape;6855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56" name="Google Shape;6856;p42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6857" name="Google Shape;6857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8" name="Google Shape;6858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59" name="Google Shape;6859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60" name="Google Shape;6860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1" name="Google Shape;6861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2" name="Google Shape;6862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3" name="Google Shape;6863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64" name="Google Shape;6864;p42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6865" name="Google Shape;6865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6" name="Google Shape;6866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7" name="Google Shape;6867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68" name="Google Shape;6868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9" name="Google Shape;6869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0" name="Google Shape;6870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1" name="Google Shape;6871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72" name="Google Shape;6872;p42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6873" name="Google Shape;6873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4" name="Google Shape;6874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75" name="Google Shape;6875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76" name="Google Shape;6876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7" name="Google Shape;6877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8" name="Google Shape;6878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9" name="Google Shape;6879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80" name="Google Shape;6880;p42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6881" name="Google Shape;6881;p42"/>
          <p:cNvGrpSpPr/>
          <p:nvPr/>
        </p:nvGrpSpPr>
        <p:grpSpPr>
          <a:xfrm>
            <a:off x="1589588" y="1850610"/>
            <a:ext cx="8467870" cy="4691676"/>
            <a:chOff x="124589" y="1837771"/>
            <a:chExt cx="8466729" cy="4692037"/>
          </a:xfrm>
        </p:grpSpPr>
        <p:grpSp>
          <p:nvGrpSpPr>
            <p:cNvPr id="6882" name="Google Shape;6882;p42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883" name="Google Shape;6883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4" name="Google Shape;6884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85" name="Google Shape;6885;p42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886" name="Google Shape;6886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7" name="Google Shape;6887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88" name="Google Shape;6888;p42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889" name="Google Shape;6889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0" name="Google Shape;6890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91" name="Google Shape;6891;p42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892" name="Google Shape;6892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3" name="Google Shape;6893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94" name="Google Shape;6894;p42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895" name="Google Shape;6895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6" name="Google Shape;6896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97" name="Google Shape;6897;p42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898" name="Google Shape;6898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9" name="Google Shape;6899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00" name="Google Shape;6900;p42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901" name="Google Shape;6901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2" name="Google Shape;6902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03" name="Google Shape;6903;p42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904" name="Google Shape;6904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5" name="Google Shape;6905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06" name="Google Shape;6906;p42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907" name="Google Shape;6907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8" name="Google Shape;6908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09" name="Google Shape;6909;p42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910" name="Google Shape;6910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1" name="Google Shape;6911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2" name="Google Shape;6912;p42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913" name="Google Shape;6913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4" name="Google Shape;6914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5" name="Google Shape;6915;p42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916" name="Google Shape;6916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7" name="Google Shape;6917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8" name="Google Shape;6918;p42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919" name="Google Shape;6919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0" name="Google Shape;6920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21" name="Google Shape;6921;p42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922" name="Google Shape;6922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3" name="Google Shape;6923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24" name="Google Shape;6924;p42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925" name="Google Shape;6925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6" name="Google Shape;6926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27" name="Google Shape;6927;p42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928" name="Google Shape;6928;p42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675" extrusionOk="0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9" name="Google Shape;6929;p42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30" name="Google Shape;6930;p42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1" name="Google Shape;6931;p42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2" name="Google Shape;6932;p42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3" name="Google Shape;6933;p42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4" name="Google Shape;6934;p42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5" name="Google Shape;6935;p42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36" name="Google Shape;6936;p42"/>
          <p:cNvSpPr txBox="1"/>
          <p:nvPr/>
        </p:nvSpPr>
        <p:spPr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if one global ISP is viable business, there will be competitors …. who will want to be connected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7" name="Google Shape;6937;p42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6938" name="Google Shape;6938;p42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6939" name="Google Shape;6939;p42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0" name="Google Shape;6940;p42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41" name="Google Shape;6941;p42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42" name="Google Shape;6942;p42"/>
            <p:cNvCxnSpPr>
              <a:endCxn id="6943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944" name="Google Shape;6944;p42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6945" name="Google Shape;6945;p42"/>
            <p:cNvCxnSpPr>
              <a:stCxn id="6946" idx="5"/>
              <a:endCxn id="6947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48" name="Google Shape;6948;p42"/>
            <p:cNvCxnSpPr>
              <a:stCxn id="6949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50" name="Google Shape;6950;p42"/>
            <p:cNvCxnSpPr>
              <a:endCxn id="6951" idx="3"/>
            </p:cNvCxnSpPr>
            <p:nvPr/>
          </p:nvCxnSpPr>
          <p:spPr>
            <a:xfrm rot="10800000" flipH="1">
              <a:off x="4424295" y="4701846"/>
              <a:ext cx="1074600" cy="3906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952" name="Google Shape;6952;p42"/>
          <p:cNvGrpSpPr/>
          <p:nvPr/>
        </p:nvGrpSpPr>
        <p:grpSpPr>
          <a:xfrm>
            <a:off x="5775500" y="5015078"/>
            <a:ext cx="1792625" cy="741248"/>
            <a:chOff x="4686300" y="4864100"/>
            <a:chExt cx="1792244" cy="740764"/>
          </a:xfrm>
        </p:grpSpPr>
        <p:sp>
          <p:nvSpPr>
            <p:cNvPr id="6953" name="Google Shape;6953;p42"/>
            <p:cNvSpPr txBox="1"/>
            <p:nvPr/>
          </p:nvSpPr>
          <p:spPr>
            <a:xfrm>
              <a:off x="4838700" y="5143500"/>
              <a:ext cx="1639844" cy="461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400"/>
                <a:buFont typeface="Calibri"/>
                <a:buNone/>
              </a:pPr>
              <a:r>
                <a:rPr lang="en-US" sz="24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peering link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54" name="Google Shape;6954;p42"/>
            <p:cNvCxnSpPr/>
            <p:nvPr/>
          </p:nvCxnSpPr>
          <p:spPr>
            <a:xfrm>
              <a:off x="4686300" y="4864100"/>
              <a:ext cx="266700" cy="419100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955" name="Google Shape;6955;p42"/>
          <p:cNvGrpSpPr/>
          <p:nvPr/>
        </p:nvGrpSpPr>
        <p:grpSpPr>
          <a:xfrm>
            <a:off x="6287088" y="1707261"/>
            <a:ext cx="3207609" cy="1166368"/>
            <a:chOff x="5270500" y="1701800"/>
            <a:chExt cx="3206604" cy="1165614"/>
          </a:xfrm>
        </p:grpSpPr>
        <p:sp>
          <p:nvSpPr>
            <p:cNvPr id="6956" name="Google Shape;6956;p42"/>
            <p:cNvSpPr txBox="1"/>
            <p:nvPr/>
          </p:nvSpPr>
          <p:spPr>
            <a:xfrm>
              <a:off x="5270500" y="1701800"/>
              <a:ext cx="3206604" cy="461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400"/>
                <a:buFont typeface="Calibri"/>
                <a:buNone/>
              </a:pPr>
              <a:r>
                <a:rPr lang="en-US" sz="24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Internet exchange point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57" name="Google Shape;6957;p42"/>
            <p:cNvCxnSpPr/>
            <p:nvPr/>
          </p:nvCxnSpPr>
          <p:spPr>
            <a:xfrm flipH="1">
              <a:off x="6141884" y="2155382"/>
              <a:ext cx="219911" cy="712032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958" name="Google Shape;6958;p42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6959" name="Google Shape;6959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3" name="Google Shape;6943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60" name="Google Shape;6960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61" name="Google Shape;6961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2" name="Google Shape;6962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3" name="Google Shape;6963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4" name="Google Shape;6964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65" name="Google Shape;6965;p42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6966" name="Google Shape;6966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7" name="Google Shape;6947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67" name="Google Shape;6967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68" name="Google Shape;6968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9" name="Google Shape;6969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0" name="Google Shape;6970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1" name="Google Shape;6971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72" name="Google Shape;6972;p42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6973" name="Google Shape;6973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6" name="Google Shape;6946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4" name="Google Shape;6974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75" name="Google Shape;6975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6" name="Google Shape;6976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7" name="Google Shape;6977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8" name="Google Shape;6978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79" name="Google Shape;6979;p42"/>
          <p:cNvGrpSpPr/>
          <p:nvPr/>
        </p:nvGrpSpPr>
        <p:grpSpPr>
          <a:xfrm>
            <a:off x="4815073" y="3924252"/>
            <a:ext cx="1634942" cy="693432"/>
            <a:chOff x="4815073" y="3924252"/>
            <a:chExt cx="1634942" cy="693432"/>
          </a:xfrm>
        </p:grpSpPr>
        <p:cxnSp>
          <p:nvCxnSpPr>
            <p:cNvPr id="6980" name="Google Shape;6980;p42"/>
            <p:cNvCxnSpPr>
              <a:stCxn id="6981" idx="2"/>
            </p:cNvCxnSpPr>
            <p:nvPr/>
          </p:nvCxnSpPr>
          <p:spPr>
            <a:xfrm rot="10800000" flipH="1">
              <a:off x="4982880" y="4309884"/>
              <a:ext cx="309000" cy="3078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82" name="Google Shape;6982;p42"/>
            <p:cNvCxnSpPr/>
            <p:nvPr/>
          </p:nvCxnSpPr>
          <p:spPr>
            <a:xfrm rot="10800000" flipH="1">
              <a:off x="5520180" y="3924252"/>
              <a:ext cx="929835" cy="367084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83" name="Google Shape;6983;p42"/>
            <p:cNvCxnSpPr>
              <a:stCxn id="6984" idx="2"/>
            </p:cNvCxnSpPr>
            <p:nvPr/>
          </p:nvCxnSpPr>
          <p:spPr>
            <a:xfrm>
              <a:off x="4815073" y="3947043"/>
              <a:ext cx="477000" cy="2775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985" name="Google Shape;6985;p42"/>
            <p:cNvGrpSpPr/>
            <p:nvPr/>
          </p:nvGrpSpPr>
          <p:grpSpPr>
            <a:xfrm>
              <a:off x="5119678" y="4119105"/>
              <a:ext cx="528442" cy="338554"/>
              <a:chOff x="5634518" y="2652249"/>
              <a:chExt cx="528092" cy="338174"/>
            </a:xfrm>
          </p:grpSpPr>
          <p:sp>
            <p:nvSpPr>
              <p:cNvPr id="6986" name="Google Shape;6986;p42"/>
              <p:cNvSpPr/>
              <p:nvPr/>
            </p:nvSpPr>
            <p:spPr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7" name="Google Shape;6987;p42"/>
              <p:cNvSpPr txBox="1"/>
              <p:nvPr/>
            </p:nvSpPr>
            <p:spPr>
              <a:xfrm>
                <a:off x="5685246" y="2652249"/>
                <a:ext cx="447262" cy="338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Calibri"/>
                  <a:buNone/>
                </a:pPr>
                <a:r>
                  <a:rPr lang="en-US" sz="1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IXP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88" name="Google Shape;6988;p42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6989" name="Google Shape;6989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1" name="Google Shape;6951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90" name="Google Shape;6990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91" name="Google Shape;6991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2" name="Google Shape;6992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3" name="Google Shape;6993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4" name="Google Shape;6994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95" name="Google Shape;6995;p42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6996" name="Google Shape;6996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7" name="Google Shape;6997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98" name="Google Shape;6998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99" name="Google Shape;6999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0" name="Google Shape;7000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1" name="Google Shape;7001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2" name="Google Shape;7002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03" name="Google Shape;7003;p42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6949" name="Google Shape;6949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4" name="Google Shape;7004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05" name="Google Shape;7005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06" name="Google Shape;7006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7" name="Google Shape;7007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8" name="Google Shape;7008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9" name="Google Shape;7009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0" name="Google Shape;7010;p42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011" name="Google Shape;7011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2" name="Google Shape;7012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3" name="Google Shape;7013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14" name="Google Shape;7014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5" name="Google Shape;7015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6" name="Google Shape;7016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7" name="Google Shape;7017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8" name="Google Shape;7018;p42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7019" name="Google Shape;7019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0" name="Google Shape;7020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21" name="Google Shape;7021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22" name="Google Shape;7022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4" name="Google Shape;6984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3" name="Google Shape;7023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4" name="Google Shape;7024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25" name="Google Shape;7025;p42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026" name="Google Shape;7026;p42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7" name="Google Shape;7027;p4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28" name="Google Shape;7028;p4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29" name="Google Shape;7029;p4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1" name="Google Shape;6981;p4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0" name="Google Shape;7030;p4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1" name="Google Shape;7031;p4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32" name="Google Shape;7032;p42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8" name="Google Shape;7038;p43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39" name="Google Shape;7039;p43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40" name="Google Shape;7040;p43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41" name="Google Shape;7041;p43"/>
          <p:cNvCxnSpPr/>
          <p:nvPr/>
        </p:nvCxnSpPr>
        <p:spPr>
          <a:xfrm rot="10800000" flipH="1">
            <a:off x="4486188" y="3530503"/>
            <a:ext cx="263525" cy="460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42" name="Google Shape;7042;p43"/>
          <p:cNvCxnSpPr/>
          <p:nvPr/>
        </p:nvCxnSpPr>
        <p:spPr>
          <a:xfrm rot="10800000" flipH="1">
            <a:off x="4165513" y="3354291"/>
            <a:ext cx="209550" cy="1095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43" name="Google Shape;7043;p43"/>
          <p:cNvCxnSpPr/>
          <p:nvPr/>
        </p:nvCxnSpPr>
        <p:spPr>
          <a:xfrm rot="10800000" flipH="1">
            <a:off x="3827375" y="3654328"/>
            <a:ext cx="222250" cy="984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44" name="Google Shape;7044;p43"/>
          <p:cNvCxnSpPr/>
          <p:nvPr/>
        </p:nvCxnSpPr>
        <p:spPr>
          <a:xfrm rot="10800000" flipH="1">
            <a:off x="4719550" y="3579716"/>
            <a:ext cx="273050" cy="254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45" name="Google Shape;7045;p43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46" name="Google Shape;7046;p43"/>
          <p:cNvCxnSpPr/>
          <p:nvPr/>
        </p:nvCxnSpPr>
        <p:spPr>
          <a:xfrm rot="10800000" flipH="1">
            <a:off x="5237075" y="3216178"/>
            <a:ext cx="307975" cy="1984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47" name="Google Shape;7047;p43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8" name="Google Shape;7048;p43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9" name="Google Shape;7049;p43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050" name="Google Shape;7050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1" name="Google Shape;7051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52" name="Google Shape;7052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53" name="Google Shape;7053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4" name="Google Shape;7054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5" name="Google Shape;7055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6" name="Google Shape;7056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57" name="Google Shape;7057;p43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058" name="Google Shape;7058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9" name="Google Shape;7059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60" name="Google Shape;7060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61" name="Google Shape;7061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2" name="Google Shape;7062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3" name="Google Shape;7063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4" name="Google Shape;7064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65" name="Google Shape;7065;p43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066" name="Google Shape;7066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7" name="Google Shape;7067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68" name="Google Shape;7068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69" name="Google Shape;7069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0" name="Google Shape;7070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1" name="Google Shape;7071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2" name="Google Shape;7072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73" name="Google Shape;7073;p43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4" name="Google Shape;7074;p43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75" name="Google Shape;7075;p43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76" name="Google Shape;7076;p43"/>
          <p:cNvCxnSpPr/>
          <p:nvPr/>
        </p:nvCxnSpPr>
        <p:spPr>
          <a:xfrm rot="10800000" flipH="1">
            <a:off x="4027400" y="4976716"/>
            <a:ext cx="222250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77" name="Google Shape;7077;p43"/>
          <p:cNvCxnSpPr/>
          <p:nvPr/>
        </p:nvCxnSpPr>
        <p:spPr>
          <a:xfrm rot="10800000" flipH="1">
            <a:off x="3754350" y="4808441"/>
            <a:ext cx="177800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78" name="Google Shape;7078;p43"/>
          <p:cNvCxnSpPr/>
          <p:nvPr/>
        </p:nvCxnSpPr>
        <p:spPr>
          <a:xfrm rot="10800000" flipH="1">
            <a:off x="3468600" y="5095778"/>
            <a:ext cx="188913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79" name="Google Shape;7079;p43"/>
          <p:cNvCxnSpPr/>
          <p:nvPr/>
        </p:nvCxnSpPr>
        <p:spPr>
          <a:xfrm rot="10800000" flipH="1">
            <a:off x="4224250" y="5024341"/>
            <a:ext cx="231775" cy="2444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80" name="Google Shape;7080;p43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81" name="Google Shape;7081;p43"/>
          <p:cNvCxnSpPr/>
          <p:nvPr/>
        </p:nvCxnSpPr>
        <p:spPr>
          <a:xfrm rot="10800000" flipH="1">
            <a:off x="4662400" y="4676678"/>
            <a:ext cx="260350" cy="1889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82" name="Google Shape;7082;p43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3" name="Google Shape;7083;p43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4" name="Google Shape;7084;p43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5" name="Google Shape;7085;p43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86" name="Google Shape;7086;p43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87" name="Google Shape;7087;p43"/>
          <p:cNvCxnSpPr/>
          <p:nvPr/>
        </p:nvCxnSpPr>
        <p:spPr>
          <a:xfrm rot="10800000" flipH="1">
            <a:off x="7250025" y="4433791"/>
            <a:ext cx="242888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88" name="Google Shape;7088;p43"/>
          <p:cNvCxnSpPr/>
          <p:nvPr/>
        </p:nvCxnSpPr>
        <p:spPr>
          <a:xfrm rot="10800000" flipH="1">
            <a:off x="6951575" y="4262341"/>
            <a:ext cx="195263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89" name="Google Shape;7089;p43"/>
          <p:cNvCxnSpPr/>
          <p:nvPr/>
        </p:nvCxnSpPr>
        <p:spPr>
          <a:xfrm rot="10800000" flipH="1">
            <a:off x="6638838" y="4554441"/>
            <a:ext cx="206375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0" name="Google Shape;7090;p43"/>
          <p:cNvCxnSpPr/>
          <p:nvPr/>
        </p:nvCxnSpPr>
        <p:spPr>
          <a:xfrm rot="10800000" flipH="1">
            <a:off x="7465925" y="4481416"/>
            <a:ext cx="254000" cy="247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1" name="Google Shape;7091;p43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2" name="Google Shape;7092;p43"/>
          <p:cNvCxnSpPr/>
          <p:nvPr/>
        </p:nvCxnSpPr>
        <p:spPr>
          <a:xfrm rot="10800000" flipH="1">
            <a:off x="7945350" y="4127403"/>
            <a:ext cx="285750" cy="19208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3" name="Google Shape;7093;p43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4" name="Google Shape;7094;p43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95" name="Google Shape;7095;p43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6" name="Google Shape;7096;p43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7" name="Google Shape;7097;p43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8" name="Google Shape;7098;p43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9" name="Google Shape;7099;p43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0" name="Google Shape;7100;p43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1" name="Google Shape;7101;p43"/>
          <p:cNvCxnSpPr/>
          <p:nvPr/>
        </p:nvCxnSpPr>
        <p:spPr>
          <a:xfrm rot="10800000" flipH="1">
            <a:off x="2941550" y="5218016"/>
            <a:ext cx="401638" cy="209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2" name="Google Shape;7102;p43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3" name="Google Shape;7103;p43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4" name="Google Shape;7104;p43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105" name="Google Shape;7105;p43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106" name="Google Shape;7106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7" name="Google Shape;7107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08" name="Google Shape;7108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09" name="Google Shape;7109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0" name="Google Shape;7110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1" name="Google Shape;7111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2" name="Google Shape;7112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13" name="Google Shape;7113;p43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114" name="Google Shape;7114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5" name="Google Shape;7115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16" name="Google Shape;7116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17" name="Google Shape;7117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8" name="Google Shape;7118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9" name="Google Shape;7119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0" name="Google Shape;7120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21" name="Google Shape;7121;p43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122" name="Google Shape;7122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3" name="Google Shape;7123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4" name="Google Shape;7124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25" name="Google Shape;7125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6" name="Google Shape;7126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7" name="Google Shape;7127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8" name="Google Shape;7128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29" name="Google Shape;7129;p43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130" name="Google Shape;7130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1" name="Google Shape;7131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32" name="Google Shape;7132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33" name="Google Shape;7133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4" name="Google Shape;7134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5" name="Google Shape;7135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6" name="Google Shape;7136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37" name="Google Shape;7137;p43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138" name="Google Shape;7138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9" name="Google Shape;7139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40" name="Google Shape;7140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41" name="Google Shape;7141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2" name="Google Shape;7142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3" name="Google Shape;7143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4" name="Google Shape;7144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45" name="Google Shape;7145;p43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146" name="Google Shape;7146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7" name="Google Shape;7147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48" name="Google Shape;7148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49" name="Google Shape;7149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0" name="Google Shape;7150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1" name="Google Shape;7151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2" name="Google Shape;7152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53" name="Google Shape;7153;p43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154" name="Google Shape;7154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5" name="Google Shape;7155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56" name="Google Shape;7156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57" name="Google Shape;7157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8" name="Google Shape;7158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9" name="Google Shape;7159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0" name="Google Shape;7160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61" name="Google Shape;7161;p43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162" name="Google Shape;7162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3" name="Google Shape;7163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64" name="Google Shape;7164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65" name="Google Shape;7165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6" name="Google Shape;7166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7" name="Google Shape;7167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8" name="Google Shape;7168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69" name="Google Shape;7169;p43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170" name="Google Shape;7170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1" name="Google Shape;7171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72" name="Google Shape;7172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73" name="Google Shape;7173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4" name="Google Shape;7174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5" name="Google Shape;7175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6" name="Google Shape;7176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77" name="Google Shape;7177;p43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178" name="Google Shape;7178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9" name="Google Shape;7179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80" name="Google Shape;7180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81" name="Google Shape;7181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2" name="Google Shape;7182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3" name="Google Shape;7183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4" name="Google Shape;7184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85" name="Google Shape;7185;p43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186" name="Google Shape;7186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7" name="Google Shape;7187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88" name="Google Shape;7188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89" name="Google Shape;7189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0" name="Google Shape;7190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1" name="Google Shape;7191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2" name="Google Shape;7192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93" name="Google Shape;7193;p43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194" name="Google Shape;7194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5" name="Google Shape;7195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96" name="Google Shape;7196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97" name="Google Shape;7197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8" name="Google Shape;7198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9" name="Google Shape;7199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0" name="Google Shape;7200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01" name="Google Shape;7201;p43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202" name="Google Shape;7202;p43"/>
          <p:cNvGrpSpPr/>
          <p:nvPr/>
        </p:nvGrpSpPr>
        <p:grpSpPr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7203" name="Google Shape;7203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4" name="Google Shape;7204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5" name="Google Shape;7205;p43"/>
          <p:cNvGrpSpPr/>
          <p:nvPr/>
        </p:nvGrpSpPr>
        <p:grpSpPr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7206" name="Google Shape;7206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7" name="Google Shape;7207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8" name="Google Shape;7208;p43"/>
          <p:cNvGrpSpPr/>
          <p:nvPr/>
        </p:nvGrpSpPr>
        <p:grpSpPr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7209" name="Google Shape;7209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0" name="Google Shape;7210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1" name="Google Shape;7211;p43"/>
          <p:cNvGrpSpPr/>
          <p:nvPr/>
        </p:nvGrpSpPr>
        <p:grpSpPr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7212" name="Google Shape;7212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3" name="Google Shape;7213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4" name="Google Shape;7214;p43"/>
          <p:cNvGrpSpPr/>
          <p:nvPr/>
        </p:nvGrpSpPr>
        <p:grpSpPr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7215" name="Google Shape;7215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6" name="Google Shape;7216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7" name="Google Shape;7217;p43"/>
          <p:cNvGrpSpPr/>
          <p:nvPr/>
        </p:nvGrpSpPr>
        <p:grpSpPr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7218" name="Google Shape;7218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9" name="Google Shape;7219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20" name="Google Shape;7220;p43"/>
          <p:cNvGrpSpPr/>
          <p:nvPr/>
        </p:nvGrpSpPr>
        <p:grpSpPr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7221" name="Google Shape;7221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2" name="Google Shape;7222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23" name="Google Shape;7223;p43"/>
          <p:cNvGrpSpPr/>
          <p:nvPr/>
        </p:nvGrpSpPr>
        <p:grpSpPr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7224" name="Google Shape;7224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5" name="Google Shape;7225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26" name="Google Shape;7226;p43"/>
          <p:cNvGrpSpPr/>
          <p:nvPr/>
        </p:nvGrpSpPr>
        <p:grpSpPr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7227" name="Google Shape;7227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8" name="Google Shape;7228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29" name="Google Shape;7229;p43"/>
          <p:cNvGrpSpPr/>
          <p:nvPr/>
        </p:nvGrpSpPr>
        <p:grpSpPr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7230" name="Google Shape;7230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1" name="Google Shape;7231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2" name="Google Shape;7232;p43"/>
          <p:cNvGrpSpPr/>
          <p:nvPr/>
        </p:nvGrpSpPr>
        <p:grpSpPr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7233" name="Google Shape;7233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4" name="Google Shape;7234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35" name="Google Shape;7235;p43"/>
          <p:cNvSpPr txBox="1"/>
          <p:nvPr/>
        </p:nvSpPr>
        <p:spPr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6" name="Google Shape;7236;p43"/>
          <p:cNvSpPr txBox="1"/>
          <p:nvPr/>
        </p:nvSpPr>
        <p:spPr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7" name="Google Shape;7237;p43"/>
          <p:cNvSpPr txBox="1"/>
          <p:nvPr/>
        </p:nvSpPr>
        <p:spPr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8" name="Google Shape;7238;p43"/>
          <p:cNvSpPr txBox="1"/>
          <p:nvPr/>
        </p:nvSpPr>
        <p:spPr>
          <a:xfrm rot="-9948738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9" name="Google Shape;7239;p43"/>
          <p:cNvSpPr txBox="1"/>
          <p:nvPr/>
        </p:nvSpPr>
        <p:spPr>
          <a:xfrm rot="-4992697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0" name="Google Shape;7240;p43"/>
          <p:cNvSpPr txBox="1"/>
          <p:nvPr/>
        </p:nvSpPr>
        <p:spPr>
          <a:xfrm rot="-1017263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1" name="Google Shape;7241;p43"/>
          <p:cNvSpPr txBox="1"/>
          <p:nvPr/>
        </p:nvSpPr>
        <p:spPr>
          <a:xfrm>
            <a:off x="1499042" y="1197749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and regional networks may arise to connect access nets to ISPs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2" name="Google Shape;7242;p43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7243" name="Google Shape;7243;p43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7244" name="Google Shape;7244;p43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5" name="Google Shape;7245;p43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246" name="Google Shape;7246;p43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47" name="Google Shape;7247;p43"/>
            <p:cNvCxnSpPr>
              <a:endCxn id="7248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249" name="Google Shape;7249;p43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7250" name="Google Shape;7250;p43"/>
            <p:cNvCxnSpPr>
              <a:stCxn id="7251" idx="5"/>
              <a:endCxn id="7252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53" name="Google Shape;7253;p43"/>
            <p:cNvCxnSpPr>
              <a:stCxn id="7254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55" name="Google Shape;7255;p43"/>
            <p:cNvCxnSpPr>
              <a:endCxn id="7256" idx="3"/>
            </p:cNvCxnSpPr>
            <p:nvPr/>
          </p:nvCxnSpPr>
          <p:spPr>
            <a:xfrm rot="10800000" flipH="1">
              <a:off x="4424295" y="4701846"/>
              <a:ext cx="1074600" cy="3906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7257" name="Google Shape;7257;p43"/>
          <p:cNvCxnSpPr>
            <a:stCxn id="7258" idx="2"/>
          </p:cNvCxnSpPr>
          <p:nvPr/>
        </p:nvCxnSpPr>
        <p:spPr>
          <a:xfrm rot="10800000" flipH="1">
            <a:off x="4982880" y="4309884"/>
            <a:ext cx="309000" cy="307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59" name="Google Shape;7259;p43"/>
          <p:cNvCxnSpPr/>
          <p:nvPr/>
        </p:nvCxnSpPr>
        <p:spPr>
          <a:xfrm rot="10800000" flipH="1">
            <a:off x="5520180" y="3924252"/>
            <a:ext cx="929835" cy="36708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60" name="Google Shape;7260;p43"/>
          <p:cNvCxnSpPr>
            <a:stCxn id="7261" idx="2"/>
          </p:cNvCxnSpPr>
          <p:nvPr/>
        </p:nvCxnSpPr>
        <p:spPr>
          <a:xfrm>
            <a:off x="4815073" y="3947043"/>
            <a:ext cx="477000" cy="277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262" name="Google Shape;7262;p43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7263" name="Google Shape;7263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8" name="Google Shape;7248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64" name="Google Shape;7264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65" name="Google Shape;7265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6" name="Google Shape;7266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7" name="Google Shape;7267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8" name="Google Shape;7268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69" name="Google Shape;7269;p43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7270" name="Google Shape;7270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1" name="Google Shape;7271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72" name="Google Shape;7272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73" name="Google Shape;7273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1" name="Google Shape;7261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4" name="Google Shape;727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5" name="Google Shape;727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76" name="Google Shape;7276;p43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277" name="Google Shape;7277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8" name="Google Shape;7278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79" name="Google Shape;7279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80" name="Google Shape;7280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8" name="Google Shape;7258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1" name="Google Shape;7281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2" name="Google Shape;7282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83" name="Google Shape;7283;p43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284" name="Google Shape;7284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2" name="Google Shape;7252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85" name="Google Shape;7285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86" name="Google Shape;7286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7" name="Google Shape;7287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8" name="Google Shape;7288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9" name="Google Shape;7289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90" name="Google Shape;7290;p43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7291" name="Google Shape;7291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1" name="Google Shape;7251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92" name="Google Shape;7292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93" name="Google Shape;7293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4" name="Google Shape;7294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5" name="Google Shape;7295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6" name="Google Shape;7296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97" name="Google Shape;7297;p43"/>
          <p:cNvGrpSpPr/>
          <p:nvPr/>
        </p:nvGrpSpPr>
        <p:grpSpPr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7298" name="Google Shape;7298;p43"/>
            <p:cNvSpPr/>
            <p:nvPr/>
          </p:nvSpPr>
          <p:spPr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9" name="Google Shape;7299;p43"/>
            <p:cNvSpPr txBox="1"/>
            <p:nvPr/>
          </p:nvSpPr>
          <p:spPr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0" name="Google Shape;7300;p43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301" name="Google Shape;7301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6" name="Google Shape;7256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02" name="Google Shape;7302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03" name="Google Shape;7303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4" name="Google Shape;7304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5" name="Google Shape;7305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6" name="Google Shape;7306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07" name="Google Shape;7307;p43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7254" name="Google Shape;7254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8" name="Google Shape;7308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09" name="Google Shape;7309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0" name="Google Shape;7310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1" name="Google Shape;7311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2" name="Google Shape;7312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3" name="Google Shape;7313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314" name="Google Shape;7314;p43"/>
          <p:cNvCxnSpPr/>
          <p:nvPr/>
        </p:nvCxnSpPr>
        <p:spPr>
          <a:xfrm>
            <a:off x="2622407" y="3016153"/>
            <a:ext cx="38100" cy="3095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15" name="Google Shape;7315;p43"/>
          <p:cNvCxnSpPr/>
          <p:nvPr/>
        </p:nvCxnSpPr>
        <p:spPr>
          <a:xfrm>
            <a:off x="2401745" y="3297141"/>
            <a:ext cx="123825" cy="2127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16" name="Google Shape;7316;p43"/>
          <p:cNvCxnSpPr/>
          <p:nvPr/>
        </p:nvCxnSpPr>
        <p:spPr>
          <a:xfrm rot="10800000" flipH="1">
            <a:off x="2322370" y="4394103"/>
            <a:ext cx="203200" cy="79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17" name="Google Shape;7317;p43"/>
          <p:cNvCxnSpPr/>
          <p:nvPr/>
        </p:nvCxnSpPr>
        <p:spPr>
          <a:xfrm rot="10800000" flipH="1">
            <a:off x="2851007" y="3849591"/>
            <a:ext cx="430213" cy="10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318" name="Google Shape;7318;p43"/>
          <p:cNvGrpSpPr/>
          <p:nvPr/>
        </p:nvGrpSpPr>
        <p:grpSpPr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7319" name="Google Shape;7319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0" name="Google Shape;7320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1" name="Google Shape;7321;p43"/>
          <p:cNvGrpSpPr/>
          <p:nvPr/>
        </p:nvGrpSpPr>
        <p:grpSpPr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7322" name="Google Shape;7322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3" name="Google Shape;7323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324" name="Google Shape;7324;p43"/>
          <p:cNvCxnSpPr/>
          <p:nvPr/>
        </p:nvCxnSpPr>
        <p:spPr>
          <a:xfrm>
            <a:off x="2801850" y="4156772"/>
            <a:ext cx="560912" cy="2987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325" name="Google Shape;7325;p43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326" name="Google Shape;7326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7" name="Google Shape;7327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28" name="Google Shape;7328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29" name="Google Shape;7329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0" name="Google Shape;7330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1" name="Google Shape;7331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2" name="Google Shape;7332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333" name="Google Shape;7333;p43"/>
          <p:cNvCxnSpPr/>
          <p:nvPr/>
        </p:nvCxnSpPr>
        <p:spPr>
          <a:xfrm rot="10800000">
            <a:off x="5179131" y="5171184"/>
            <a:ext cx="371475" cy="9731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334" name="Google Shape;7334;p43"/>
          <p:cNvGrpSpPr/>
          <p:nvPr/>
        </p:nvGrpSpPr>
        <p:grpSpPr>
          <a:xfrm>
            <a:off x="4461581" y="5447247"/>
            <a:ext cx="2216150" cy="533562"/>
            <a:chOff x="4461581" y="5447247"/>
            <a:chExt cx="2216150" cy="533562"/>
          </a:xfrm>
        </p:grpSpPr>
        <p:cxnSp>
          <p:nvCxnSpPr>
            <p:cNvPr id="7335" name="Google Shape;7335;p43"/>
            <p:cNvCxnSpPr/>
            <p:nvPr/>
          </p:nvCxnSpPr>
          <p:spPr>
            <a:xfrm rot="10800000">
              <a:off x="6157031" y="5810947"/>
              <a:ext cx="520700" cy="1698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36" name="Google Shape;7336;p43"/>
            <p:cNvSpPr/>
            <p:nvPr/>
          </p:nvSpPr>
          <p:spPr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37" name="Google Shape;7337;p43"/>
            <p:cNvCxnSpPr/>
            <p:nvPr/>
          </p:nvCxnSpPr>
          <p:spPr>
            <a:xfrm rot="10800000" flipH="1">
              <a:off x="4461581" y="5815709"/>
              <a:ext cx="306387" cy="165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38" name="Google Shape;7338;p43"/>
            <p:cNvSpPr txBox="1"/>
            <p:nvPr/>
          </p:nvSpPr>
          <p:spPr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9" name="Google Shape;7339;p43"/>
          <p:cNvGrpSpPr/>
          <p:nvPr/>
        </p:nvGrpSpPr>
        <p:grpSpPr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7340" name="Google Shape;7340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1" name="Google Shape;7341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42" name="Google Shape;7342;p43"/>
          <p:cNvGrpSpPr/>
          <p:nvPr/>
        </p:nvGrpSpPr>
        <p:grpSpPr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7343" name="Google Shape;7343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4" name="Google Shape;7344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45" name="Google Shape;7345;p43"/>
          <p:cNvGrpSpPr/>
          <p:nvPr/>
        </p:nvGrpSpPr>
        <p:grpSpPr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7346" name="Google Shape;7346;p43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7" name="Google Shape;7347;p43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48" name="Google Shape;7348;p43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349" name="Google Shape;7349;p43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0" name="Google Shape;7350;p4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51" name="Google Shape;7351;p4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52" name="Google Shape;7352;p4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3" name="Google Shape;7353;p4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4" name="Google Shape;7354;p4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5" name="Google Shape;7355;p4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56" name="Google Shape;7356;p43"/>
          <p:cNvSpPr/>
          <p:nvPr/>
        </p:nvSpPr>
        <p:spPr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7" name="Google Shape;7357;p43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3" name="Google Shape;7363;p44"/>
          <p:cNvSpPr/>
          <p:nvPr/>
        </p:nvSpPr>
        <p:spPr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4" name="Google Shape;7364;p44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5" name="Google Shape;7365;p44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66" name="Google Shape;7366;p44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67" name="Google Shape;7367;p44"/>
          <p:cNvCxnSpPr/>
          <p:nvPr/>
        </p:nvCxnSpPr>
        <p:spPr>
          <a:xfrm rot="10800000" flipH="1">
            <a:off x="4486188" y="3530503"/>
            <a:ext cx="263525" cy="460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68" name="Google Shape;7368;p44"/>
          <p:cNvCxnSpPr/>
          <p:nvPr/>
        </p:nvCxnSpPr>
        <p:spPr>
          <a:xfrm rot="10800000" flipH="1">
            <a:off x="4165513" y="3354291"/>
            <a:ext cx="209550" cy="1095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69" name="Google Shape;7369;p44"/>
          <p:cNvCxnSpPr/>
          <p:nvPr/>
        </p:nvCxnSpPr>
        <p:spPr>
          <a:xfrm rot="10800000" flipH="1">
            <a:off x="3827375" y="3654328"/>
            <a:ext cx="222250" cy="984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70" name="Google Shape;7370;p44"/>
          <p:cNvCxnSpPr/>
          <p:nvPr/>
        </p:nvCxnSpPr>
        <p:spPr>
          <a:xfrm rot="10800000" flipH="1">
            <a:off x="4719550" y="3579716"/>
            <a:ext cx="273050" cy="254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71" name="Google Shape;7371;p44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72" name="Google Shape;7372;p44"/>
          <p:cNvCxnSpPr/>
          <p:nvPr/>
        </p:nvCxnSpPr>
        <p:spPr>
          <a:xfrm rot="10800000" flipH="1">
            <a:off x="5237075" y="3216178"/>
            <a:ext cx="307975" cy="19843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73" name="Google Shape;7373;p44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74" name="Google Shape;7374;p44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75" name="Google Shape;7375;p44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376" name="Google Shape;7376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7" name="Google Shape;7377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78" name="Google Shape;7378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79" name="Google Shape;7379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0" name="Google Shape;7380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1" name="Google Shape;7381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2" name="Google Shape;7382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83" name="Google Shape;7383;p44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384" name="Google Shape;7384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5" name="Google Shape;7385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86" name="Google Shape;7386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87" name="Google Shape;7387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8" name="Google Shape;7388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9" name="Google Shape;7389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0" name="Google Shape;7390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91" name="Google Shape;7391;p44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392" name="Google Shape;7392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3" name="Google Shape;7393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94" name="Google Shape;7394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95" name="Google Shape;7395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6" name="Google Shape;7396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7" name="Google Shape;7397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8" name="Google Shape;7398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99" name="Google Shape;7399;p44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00" name="Google Shape;7400;p44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1" name="Google Shape;7401;p44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2" name="Google Shape;7402;p44"/>
          <p:cNvCxnSpPr/>
          <p:nvPr/>
        </p:nvCxnSpPr>
        <p:spPr>
          <a:xfrm rot="10800000" flipH="1">
            <a:off x="4027400" y="4976716"/>
            <a:ext cx="222250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3" name="Google Shape;7403;p44"/>
          <p:cNvCxnSpPr/>
          <p:nvPr/>
        </p:nvCxnSpPr>
        <p:spPr>
          <a:xfrm rot="10800000" flipH="1">
            <a:off x="3754350" y="4808441"/>
            <a:ext cx="177800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4" name="Google Shape;7404;p44"/>
          <p:cNvCxnSpPr/>
          <p:nvPr/>
        </p:nvCxnSpPr>
        <p:spPr>
          <a:xfrm rot="10800000" flipH="1">
            <a:off x="3468600" y="5095778"/>
            <a:ext cx="188913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5" name="Google Shape;7405;p44"/>
          <p:cNvCxnSpPr/>
          <p:nvPr/>
        </p:nvCxnSpPr>
        <p:spPr>
          <a:xfrm rot="10800000" flipH="1">
            <a:off x="4224250" y="5024341"/>
            <a:ext cx="231775" cy="2444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6" name="Google Shape;7406;p44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7" name="Google Shape;7407;p44"/>
          <p:cNvCxnSpPr/>
          <p:nvPr/>
        </p:nvCxnSpPr>
        <p:spPr>
          <a:xfrm rot="10800000" flipH="1">
            <a:off x="4662400" y="4676678"/>
            <a:ext cx="260350" cy="18891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8" name="Google Shape;7408;p44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09" name="Google Shape;7409;p44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0" name="Google Shape;7410;p44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11" name="Google Shape;7411;p44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2" name="Google Shape;7412;p44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3" name="Google Shape;7413;p44"/>
          <p:cNvCxnSpPr/>
          <p:nvPr/>
        </p:nvCxnSpPr>
        <p:spPr>
          <a:xfrm rot="10800000" flipH="1">
            <a:off x="7250025" y="4433791"/>
            <a:ext cx="242888" cy="444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4" name="Google Shape;7414;p44"/>
          <p:cNvCxnSpPr/>
          <p:nvPr/>
        </p:nvCxnSpPr>
        <p:spPr>
          <a:xfrm rot="10800000" flipH="1">
            <a:off x="6951575" y="4262341"/>
            <a:ext cx="195263" cy="106362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5" name="Google Shape;7415;p44"/>
          <p:cNvCxnSpPr/>
          <p:nvPr/>
        </p:nvCxnSpPr>
        <p:spPr>
          <a:xfrm rot="10800000" flipH="1">
            <a:off x="6638838" y="4554441"/>
            <a:ext cx="206375" cy="952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6" name="Google Shape;7416;p44"/>
          <p:cNvCxnSpPr/>
          <p:nvPr/>
        </p:nvCxnSpPr>
        <p:spPr>
          <a:xfrm rot="10800000" flipH="1">
            <a:off x="7465925" y="4481416"/>
            <a:ext cx="254000" cy="247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7" name="Google Shape;7417;p44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8" name="Google Shape;7418;p44"/>
          <p:cNvCxnSpPr/>
          <p:nvPr/>
        </p:nvCxnSpPr>
        <p:spPr>
          <a:xfrm rot="10800000" flipH="1">
            <a:off x="7945350" y="4127403"/>
            <a:ext cx="285750" cy="192088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9" name="Google Shape;7419;p44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0" name="Google Shape;7420;p44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21" name="Google Shape;7421;p44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2" name="Google Shape;7422;p44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3" name="Google Shape;7423;p44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4" name="Google Shape;7424;p44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5" name="Google Shape;7425;p44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6" name="Google Shape;7426;p44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7" name="Google Shape;7427;p44"/>
          <p:cNvCxnSpPr/>
          <p:nvPr/>
        </p:nvCxnSpPr>
        <p:spPr>
          <a:xfrm rot="10800000" flipH="1">
            <a:off x="2941550" y="5218016"/>
            <a:ext cx="401638" cy="209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8" name="Google Shape;7428;p44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9" name="Google Shape;7429;p44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30" name="Google Shape;7430;p44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431" name="Google Shape;7431;p44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432" name="Google Shape;7432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3" name="Google Shape;7433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34" name="Google Shape;7434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35" name="Google Shape;7435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6" name="Google Shape;7436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7" name="Google Shape;7437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8" name="Google Shape;7438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39" name="Google Shape;7439;p44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440" name="Google Shape;7440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1" name="Google Shape;7441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42" name="Google Shape;7442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43" name="Google Shape;7443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4" name="Google Shape;7444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5" name="Google Shape;7445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6" name="Google Shape;7446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7" name="Google Shape;7447;p44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448" name="Google Shape;7448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9" name="Google Shape;7449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50" name="Google Shape;7450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51" name="Google Shape;7451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2" name="Google Shape;7452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3" name="Google Shape;7453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4" name="Google Shape;7454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55" name="Google Shape;7455;p44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456" name="Google Shape;7456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7" name="Google Shape;7457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58" name="Google Shape;7458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59" name="Google Shape;7459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0" name="Google Shape;7460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1" name="Google Shape;7461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2" name="Google Shape;7462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63" name="Google Shape;7463;p44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464" name="Google Shape;7464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5" name="Google Shape;7465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66" name="Google Shape;7466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67" name="Google Shape;7467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8" name="Google Shape;7468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9" name="Google Shape;7469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0" name="Google Shape;7470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71" name="Google Shape;7471;p44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472" name="Google Shape;7472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3" name="Google Shape;7473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74" name="Google Shape;7474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75" name="Google Shape;7475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6" name="Google Shape;7476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7" name="Google Shape;7477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8" name="Google Shape;7478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79" name="Google Shape;7479;p44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480" name="Google Shape;7480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1" name="Google Shape;7481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82" name="Google Shape;7482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83" name="Google Shape;7483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4" name="Google Shape;7484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5" name="Google Shape;7485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6" name="Google Shape;7486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87" name="Google Shape;7487;p44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488" name="Google Shape;7488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9" name="Google Shape;7489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90" name="Google Shape;7490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91" name="Google Shape;7491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2" name="Google Shape;7492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3" name="Google Shape;7493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4" name="Google Shape;7494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95" name="Google Shape;7495;p44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496" name="Google Shape;7496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7" name="Google Shape;7497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98" name="Google Shape;7498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99" name="Google Shape;7499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0" name="Google Shape;7500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1" name="Google Shape;7501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2" name="Google Shape;7502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03" name="Google Shape;7503;p44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504" name="Google Shape;7504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5" name="Google Shape;7505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06" name="Google Shape;7506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07" name="Google Shape;7507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8" name="Google Shape;7508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9" name="Google Shape;7509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0" name="Google Shape;7510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11" name="Google Shape;7511;p44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512" name="Google Shape;7512;p44"/>
          <p:cNvGrpSpPr/>
          <p:nvPr/>
        </p:nvGrpSpPr>
        <p:grpSpPr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7513" name="Google Shape;7513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4" name="Google Shape;7514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5" name="Google Shape;7515;p44"/>
          <p:cNvGrpSpPr/>
          <p:nvPr/>
        </p:nvGrpSpPr>
        <p:grpSpPr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7516" name="Google Shape;7516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7" name="Google Shape;7517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8" name="Google Shape;7518;p44"/>
          <p:cNvGrpSpPr/>
          <p:nvPr/>
        </p:nvGrpSpPr>
        <p:grpSpPr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7519" name="Google Shape;7519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0" name="Google Shape;7520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21" name="Google Shape;7521;p44"/>
          <p:cNvGrpSpPr/>
          <p:nvPr/>
        </p:nvGrpSpPr>
        <p:grpSpPr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7522" name="Google Shape;7522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3" name="Google Shape;7523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24" name="Google Shape;7524;p44"/>
          <p:cNvGrpSpPr/>
          <p:nvPr/>
        </p:nvGrpSpPr>
        <p:grpSpPr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7525" name="Google Shape;7525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6" name="Google Shape;7526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27" name="Google Shape;7527;p44"/>
          <p:cNvGrpSpPr/>
          <p:nvPr/>
        </p:nvGrpSpPr>
        <p:grpSpPr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7528" name="Google Shape;7528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9" name="Google Shape;7529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0" name="Google Shape;7530;p44"/>
          <p:cNvGrpSpPr/>
          <p:nvPr/>
        </p:nvGrpSpPr>
        <p:grpSpPr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7531" name="Google Shape;7531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2" name="Google Shape;7532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3" name="Google Shape;7533;p44"/>
          <p:cNvGrpSpPr/>
          <p:nvPr/>
        </p:nvGrpSpPr>
        <p:grpSpPr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7534" name="Google Shape;7534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5" name="Google Shape;7535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6" name="Google Shape;7536;p44"/>
          <p:cNvGrpSpPr/>
          <p:nvPr/>
        </p:nvGrpSpPr>
        <p:grpSpPr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7537" name="Google Shape;7537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8" name="Google Shape;7538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9" name="Google Shape;7539;p44"/>
          <p:cNvGrpSpPr/>
          <p:nvPr/>
        </p:nvGrpSpPr>
        <p:grpSpPr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7540" name="Google Shape;7540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1" name="Google Shape;7541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2" name="Google Shape;7542;p44"/>
          <p:cNvGrpSpPr/>
          <p:nvPr/>
        </p:nvGrpSpPr>
        <p:grpSpPr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7543" name="Google Shape;7543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4" name="Google Shape;7544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45" name="Google Shape;7545;p44"/>
          <p:cNvSpPr txBox="1"/>
          <p:nvPr/>
        </p:nvSpPr>
        <p:spPr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6" name="Google Shape;7546;p44"/>
          <p:cNvSpPr txBox="1"/>
          <p:nvPr/>
        </p:nvSpPr>
        <p:spPr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7" name="Google Shape;7547;p44"/>
          <p:cNvSpPr txBox="1"/>
          <p:nvPr/>
        </p:nvSpPr>
        <p:spPr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8" name="Google Shape;7548;p44"/>
          <p:cNvSpPr txBox="1"/>
          <p:nvPr/>
        </p:nvSpPr>
        <p:spPr>
          <a:xfrm rot="-9948738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9" name="Google Shape;7549;p44"/>
          <p:cNvSpPr txBox="1"/>
          <p:nvPr/>
        </p:nvSpPr>
        <p:spPr>
          <a:xfrm rot="-4992697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0" name="Google Shape;7550;p44"/>
          <p:cNvSpPr txBox="1"/>
          <p:nvPr/>
        </p:nvSpPr>
        <p:spPr>
          <a:xfrm rot="-1017263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1" name="Google Shape;7551;p44"/>
          <p:cNvSpPr txBox="1"/>
          <p:nvPr/>
        </p:nvSpPr>
        <p:spPr>
          <a:xfrm>
            <a:off x="851133" y="1142095"/>
            <a:ext cx="10824866" cy="83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and content provider networks  (e.g., Google, Microsoft,  Akamai) may run their own network, to bring services, content close to end users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2" name="Google Shape;7552;p44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7553" name="Google Shape;7553;p44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7554" name="Google Shape;7554;p44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5" name="Google Shape;7555;p44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556" name="Google Shape;7556;p44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57" name="Google Shape;7557;p44"/>
            <p:cNvCxnSpPr>
              <a:endCxn id="7558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559" name="Google Shape;7559;p44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7560" name="Google Shape;7560;p44"/>
            <p:cNvCxnSpPr>
              <a:stCxn id="7561" idx="5"/>
              <a:endCxn id="7562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63" name="Google Shape;7563;p44"/>
            <p:cNvCxnSpPr>
              <a:stCxn id="7564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65" name="Google Shape;7565;p44"/>
            <p:cNvCxnSpPr>
              <a:endCxn id="7566" idx="3"/>
            </p:cNvCxnSpPr>
            <p:nvPr/>
          </p:nvCxnSpPr>
          <p:spPr>
            <a:xfrm rot="10800000" flipH="1">
              <a:off x="4424295" y="4701846"/>
              <a:ext cx="1074600" cy="3906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7567" name="Google Shape;7567;p44"/>
          <p:cNvCxnSpPr>
            <a:stCxn id="7568" idx="2"/>
          </p:cNvCxnSpPr>
          <p:nvPr/>
        </p:nvCxnSpPr>
        <p:spPr>
          <a:xfrm rot="10800000" flipH="1">
            <a:off x="4982880" y="4309884"/>
            <a:ext cx="309000" cy="307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69" name="Google Shape;7569;p44"/>
          <p:cNvCxnSpPr/>
          <p:nvPr/>
        </p:nvCxnSpPr>
        <p:spPr>
          <a:xfrm rot="10800000" flipH="1">
            <a:off x="5520180" y="3924252"/>
            <a:ext cx="929835" cy="367084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70" name="Google Shape;7570;p44"/>
          <p:cNvCxnSpPr>
            <a:stCxn id="7571" idx="2"/>
          </p:cNvCxnSpPr>
          <p:nvPr/>
        </p:nvCxnSpPr>
        <p:spPr>
          <a:xfrm>
            <a:off x="4815073" y="3947043"/>
            <a:ext cx="477000" cy="277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572" name="Google Shape;7572;p44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7573" name="Google Shape;7573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8" name="Google Shape;7558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74" name="Google Shape;7574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75" name="Google Shape;7575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6" name="Google Shape;7576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7" name="Google Shape;7577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8" name="Google Shape;7578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79" name="Google Shape;7579;p44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7580" name="Google Shape;7580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1" name="Google Shape;7581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82" name="Google Shape;7582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83" name="Google Shape;7583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1" name="Google Shape;7571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4" name="Google Shape;7584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5" name="Google Shape;7585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86" name="Google Shape;7586;p44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587" name="Google Shape;7587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8" name="Google Shape;7588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89" name="Google Shape;7589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90" name="Google Shape;7590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8" name="Google Shape;7568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1" name="Google Shape;7591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2" name="Google Shape;7592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93" name="Google Shape;7593;p44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594" name="Google Shape;7594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2" name="Google Shape;7562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95" name="Google Shape;7595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96" name="Google Shape;7596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7" name="Google Shape;7597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8" name="Google Shape;7598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9" name="Google Shape;7599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00" name="Google Shape;7600;p44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7601" name="Google Shape;7601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1" name="Google Shape;7561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02" name="Google Shape;7602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03" name="Google Shape;7603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4" name="Google Shape;7604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5" name="Google Shape;7605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6" name="Google Shape;7606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07" name="Google Shape;7607;p44"/>
          <p:cNvGrpSpPr/>
          <p:nvPr/>
        </p:nvGrpSpPr>
        <p:grpSpPr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7608" name="Google Shape;7608;p44"/>
            <p:cNvSpPr/>
            <p:nvPr/>
          </p:nvSpPr>
          <p:spPr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9" name="Google Shape;7609;p44"/>
            <p:cNvSpPr txBox="1"/>
            <p:nvPr/>
          </p:nvSpPr>
          <p:spPr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0" name="Google Shape;7610;p44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611" name="Google Shape;7611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6" name="Google Shape;7566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12" name="Google Shape;7612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13" name="Google Shape;7613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4" name="Google Shape;7614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5" name="Google Shape;7615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6" name="Google Shape;7616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17" name="Google Shape;7617;p44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7564" name="Google Shape;7564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8" name="Google Shape;7618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19" name="Google Shape;7619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20" name="Google Shape;7620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1" name="Google Shape;7621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2" name="Google Shape;7622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3" name="Google Shape;7623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624" name="Google Shape;7624;p44"/>
          <p:cNvCxnSpPr/>
          <p:nvPr/>
        </p:nvCxnSpPr>
        <p:spPr>
          <a:xfrm>
            <a:off x="2622407" y="3016153"/>
            <a:ext cx="38100" cy="3095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25" name="Google Shape;7625;p44"/>
          <p:cNvCxnSpPr/>
          <p:nvPr/>
        </p:nvCxnSpPr>
        <p:spPr>
          <a:xfrm>
            <a:off x="2401745" y="3297141"/>
            <a:ext cx="123825" cy="2127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26" name="Google Shape;7626;p44"/>
          <p:cNvCxnSpPr/>
          <p:nvPr/>
        </p:nvCxnSpPr>
        <p:spPr>
          <a:xfrm rot="10800000" flipH="1">
            <a:off x="2322370" y="4394103"/>
            <a:ext cx="203200" cy="79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27" name="Google Shape;7627;p44"/>
          <p:cNvCxnSpPr/>
          <p:nvPr/>
        </p:nvCxnSpPr>
        <p:spPr>
          <a:xfrm rot="10800000" flipH="1">
            <a:off x="2851007" y="3849591"/>
            <a:ext cx="430213" cy="10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628" name="Google Shape;7628;p44"/>
          <p:cNvGrpSpPr/>
          <p:nvPr/>
        </p:nvGrpSpPr>
        <p:grpSpPr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7629" name="Google Shape;7629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0" name="Google Shape;7630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1" name="Google Shape;7631;p44"/>
          <p:cNvGrpSpPr/>
          <p:nvPr/>
        </p:nvGrpSpPr>
        <p:grpSpPr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7632" name="Google Shape;7632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3" name="Google Shape;7633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634" name="Google Shape;7634;p44"/>
          <p:cNvCxnSpPr/>
          <p:nvPr/>
        </p:nvCxnSpPr>
        <p:spPr>
          <a:xfrm>
            <a:off x="2828782" y="4163916"/>
            <a:ext cx="533980" cy="2915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635" name="Google Shape;7635;p44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636" name="Google Shape;7636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7" name="Google Shape;7637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38" name="Google Shape;7638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39" name="Google Shape;7639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0" name="Google Shape;7640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1" name="Google Shape;7641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2" name="Google Shape;7642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643" name="Google Shape;7643;p44"/>
          <p:cNvCxnSpPr/>
          <p:nvPr/>
        </p:nvCxnSpPr>
        <p:spPr>
          <a:xfrm rot="10800000">
            <a:off x="5179131" y="5171184"/>
            <a:ext cx="371475" cy="9731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44" name="Google Shape;7644;p44"/>
          <p:cNvCxnSpPr/>
          <p:nvPr/>
        </p:nvCxnSpPr>
        <p:spPr>
          <a:xfrm rot="10800000">
            <a:off x="6157031" y="5810947"/>
            <a:ext cx="520700" cy="1698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45" name="Google Shape;7645;p44"/>
          <p:cNvCxnSpPr/>
          <p:nvPr/>
        </p:nvCxnSpPr>
        <p:spPr>
          <a:xfrm rot="10800000" flipH="1">
            <a:off x="4461581" y="5815709"/>
            <a:ext cx="306387" cy="16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646" name="Google Shape;7646;p44"/>
          <p:cNvGrpSpPr/>
          <p:nvPr/>
        </p:nvGrpSpPr>
        <p:grpSpPr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7647" name="Google Shape;7647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8" name="Google Shape;7648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9" name="Google Shape;7649;p44"/>
          <p:cNvGrpSpPr/>
          <p:nvPr/>
        </p:nvGrpSpPr>
        <p:grpSpPr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7650" name="Google Shape;7650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1" name="Google Shape;7651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2" name="Google Shape;7652;p44"/>
          <p:cNvGrpSpPr/>
          <p:nvPr/>
        </p:nvGrpSpPr>
        <p:grpSpPr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7653" name="Google Shape;7653;p44"/>
            <p:cNvSpPr/>
            <p:nvPr/>
          </p:nvSpPr>
          <p:spPr>
            <a:xfrm>
              <a:off x="3053396" y="4304255"/>
              <a:ext cx="596988" cy="41825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4" name="Google Shape;7654;p44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5" name="Google Shape;7655;p44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656" name="Google Shape;7656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7" name="Google Shape;7657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58" name="Google Shape;7658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59" name="Google Shape;7659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0" name="Google Shape;7660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1" name="Google Shape;7661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2" name="Google Shape;7662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63" name="Google Shape;7663;p44"/>
          <p:cNvGrpSpPr/>
          <p:nvPr/>
        </p:nvGrpSpPr>
        <p:grpSpPr>
          <a:xfrm>
            <a:off x="2344724" y="2457440"/>
            <a:ext cx="6847328" cy="3478542"/>
            <a:chOff x="2344724" y="2457440"/>
            <a:chExt cx="6847328" cy="3478542"/>
          </a:xfrm>
        </p:grpSpPr>
        <p:grpSp>
          <p:nvGrpSpPr>
            <p:cNvPr id="7664" name="Google Shape;7664;p44"/>
            <p:cNvGrpSpPr/>
            <p:nvPr/>
          </p:nvGrpSpPr>
          <p:grpSpPr>
            <a:xfrm>
              <a:off x="2557552" y="3624662"/>
              <a:ext cx="6096000" cy="799432"/>
              <a:chOff x="1031788" y="6401642"/>
              <a:chExt cx="6096000" cy="799432"/>
            </a:xfrm>
          </p:grpSpPr>
          <p:sp>
            <p:nvSpPr>
              <p:cNvPr id="7665" name="Google Shape;7665;p44"/>
              <p:cNvSpPr/>
              <p:nvPr/>
            </p:nvSpPr>
            <p:spPr>
              <a:xfrm>
                <a:off x="1031788" y="6471664"/>
                <a:ext cx="6096000" cy="729410"/>
              </a:xfrm>
              <a:prstGeom prst="ellipse">
                <a:avLst/>
              </a:prstGeom>
              <a:solidFill>
                <a:srgbClr val="FF6600">
                  <a:alpha val="6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6" name="Google Shape;7666;p44"/>
              <p:cNvSpPr txBox="1"/>
              <p:nvPr/>
            </p:nvSpPr>
            <p:spPr>
              <a:xfrm>
                <a:off x="2317167" y="6584898"/>
                <a:ext cx="344402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lang="en-US" sz="2400" b="0" i="1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Content provider network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67" name="Google Shape;7667;p44"/>
              <p:cNvGrpSpPr/>
              <p:nvPr/>
            </p:nvGrpSpPr>
            <p:grpSpPr>
              <a:xfrm>
                <a:off x="1602338" y="6401642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7668" name="Google Shape;7668;p44"/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7669" name="Google Shape;7669;p44"/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51" h="662124" extrusionOk="0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 cap="flat" cmpd="sng">
                    <a:solidFill>
                      <a:srgbClr val="0000A8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0" name="Google Shape;7670;p44"/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1290" h="492070" extrusionOk="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 cap="flat" cmpd="sng">
                    <a:solidFill>
                      <a:srgbClr val="0000A3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671" name="Google Shape;7671;p44"/>
                  <p:cNvCxnSpPr/>
                  <p:nvPr/>
                </p:nvCxnSpPr>
                <p:spPr>
                  <a:xfrm rot="10800000" flipH="1">
                    <a:off x="5270526" y="2029553"/>
                    <a:ext cx="295249" cy="73468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72" name="Google Shape;7672;p44"/>
                  <p:cNvCxnSpPr/>
                  <p:nvPr/>
                </p:nvCxnSpPr>
                <p:spPr>
                  <a:xfrm rot="10800000" flipH="1">
                    <a:off x="5275406" y="2261710"/>
                    <a:ext cx="290369" cy="16752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73" name="Google Shape;7673;p44"/>
                  <p:cNvCxnSpPr/>
                  <p:nvPr/>
                </p:nvCxnSpPr>
                <p:spPr>
                  <a:xfrm rot="10800000" flipH="1">
                    <a:off x="5275406" y="2151772"/>
                    <a:ext cx="290369" cy="48402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74" name="Google Shape;7674;p44"/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75" name="Google Shape;7675;p44"/>
                  <p:cNvCxnSpPr/>
                  <p:nvPr/>
                </p:nvCxnSpPr>
                <p:spPr>
                  <a:xfrm rot="10800000">
                    <a:off x="5950242" y="1866900"/>
                    <a:ext cx="0" cy="465273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76" name="Google Shape;7676;p44"/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straightConnector1">
                    <a:avLst/>
                  </a:prstGeom>
                  <a:noFill/>
                  <a:ln w="15875" cap="flat" cmpd="sng">
                    <a:solidFill>
                      <a:srgbClr val="0000A8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7677" name="Google Shape;7677;p44"/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7678" name="Google Shape;7678;p44"/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7679" name="Google Shape;7679;p44"/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4651" h="662124" extrusionOk="0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 cap="flat" cmpd="sng">
                      <a:solidFill>
                        <a:srgbClr val="0000A8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80" name="Google Shape;7680;p44"/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1290" h="492070" extrusionOk="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 cap="flat" cmpd="sng">
                      <a:solidFill>
                        <a:srgbClr val="0000A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7681" name="Google Shape;7681;p44"/>
                    <p:cNvCxnSpPr/>
                    <p:nvPr/>
                  </p:nvCxnSpPr>
                  <p:spPr>
                    <a:xfrm rot="10800000" flipH="1">
                      <a:off x="5270526" y="2029553"/>
                      <a:ext cx="295249" cy="73468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682" name="Google Shape;7682;p44"/>
                    <p:cNvCxnSpPr/>
                    <p:nvPr/>
                  </p:nvCxnSpPr>
                  <p:spPr>
                    <a:xfrm rot="10800000" flipH="1">
                      <a:off x="5275406" y="2261710"/>
                      <a:ext cx="290369" cy="16752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683" name="Google Shape;7683;p44"/>
                    <p:cNvCxnSpPr/>
                    <p:nvPr/>
                  </p:nvCxnSpPr>
                  <p:spPr>
                    <a:xfrm rot="10800000" flipH="1">
                      <a:off x="5275406" y="2151772"/>
                      <a:ext cx="290369" cy="48402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684" name="Google Shape;7684;p44"/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685" name="Google Shape;7685;p44"/>
                    <p:cNvCxnSpPr/>
                    <p:nvPr/>
                  </p:nvCxnSpPr>
                  <p:spPr>
                    <a:xfrm rot="10800000">
                      <a:off x="5950242" y="1866900"/>
                      <a:ext cx="0" cy="465273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686" name="Google Shape;7686;p44"/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straightConnector1">
                      <a:avLst/>
                    </a:prstGeom>
                    <a:noFill/>
                    <a:ln w="15875" cap="flat" cmpd="sng">
                      <a:solidFill>
                        <a:srgbClr val="0000A8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7687" name="Google Shape;7687;p44"/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7688" name="Google Shape;7688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689" name="Google Shape;7689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690" name="Google Shape;7690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7691" name="Google Shape;7691;p44"/>
              <p:cNvGrpSpPr/>
              <p:nvPr/>
            </p:nvGrpSpPr>
            <p:grpSpPr>
              <a:xfrm>
                <a:off x="5694561" y="6441153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7692" name="Google Shape;7692;p44"/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7693" name="Google Shape;7693;p44"/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51" h="662124" extrusionOk="0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 cap="flat" cmpd="sng">
                    <a:solidFill>
                      <a:srgbClr val="0000A8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4" name="Google Shape;7694;p44"/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1290" h="492070" extrusionOk="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 cap="flat" cmpd="sng">
                    <a:solidFill>
                      <a:srgbClr val="0000A3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695" name="Google Shape;7695;p44"/>
                  <p:cNvCxnSpPr/>
                  <p:nvPr/>
                </p:nvCxnSpPr>
                <p:spPr>
                  <a:xfrm rot="10800000" flipH="1">
                    <a:off x="5270526" y="2029553"/>
                    <a:ext cx="295249" cy="73468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96" name="Google Shape;7696;p44"/>
                  <p:cNvCxnSpPr/>
                  <p:nvPr/>
                </p:nvCxnSpPr>
                <p:spPr>
                  <a:xfrm rot="10800000" flipH="1">
                    <a:off x="5275406" y="2261710"/>
                    <a:ext cx="290369" cy="16752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97" name="Google Shape;7697;p44"/>
                  <p:cNvCxnSpPr/>
                  <p:nvPr/>
                </p:nvCxnSpPr>
                <p:spPr>
                  <a:xfrm rot="10800000" flipH="1">
                    <a:off x="5275406" y="2151772"/>
                    <a:ext cx="290369" cy="48402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98" name="Google Shape;7698;p44"/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699" name="Google Shape;7699;p44"/>
                  <p:cNvCxnSpPr/>
                  <p:nvPr/>
                </p:nvCxnSpPr>
                <p:spPr>
                  <a:xfrm rot="10800000">
                    <a:off x="5950242" y="1866900"/>
                    <a:ext cx="0" cy="465273"/>
                  </a:xfrm>
                  <a:prstGeom prst="straightConnector1">
                    <a:avLst/>
                  </a:prstGeom>
                  <a:noFill/>
                  <a:ln w="44450" cap="flat" cmpd="sng">
                    <a:solidFill>
                      <a:schemeClr val="lt1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700" name="Google Shape;7700;p44"/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straightConnector1">
                    <a:avLst/>
                  </a:prstGeom>
                  <a:noFill/>
                  <a:ln w="15875" cap="flat" cmpd="sng">
                    <a:solidFill>
                      <a:srgbClr val="0000A8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7701" name="Google Shape;7701;p44"/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7702" name="Google Shape;7702;p44"/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7703" name="Google Shape;7703;p44"/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4651" h="662124" extrusionOk="0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 cap="flat" cmpd="sng">
                      <a:solidFill>
                        <a:srgbClr val="0000A8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704" name="Google Shape;7704;p44"/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1290" h="492070" extrusionOk="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 cap="flat" cmpd="sng">
                      <a:solidFill>
                        <a:srgbClr val="0000A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7705" name="Google Shape;7705;p44"/>
                    <p:cNvCxnSpPr/>
                    <p:nvPr/>
                  </p:nvCxnSpPr>
                  <p:spPr>
                    <a:xfrm rot="10800000" flipH="1">
                      <a:off x="5270526" y="2029553"/>
                      <a:ext cx="295249" cy="73468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706" name="Google Shape;7706;p44"/>
                    <p:cNvCxnSpPr/>
                    <p:nvPr/>
                  </p:nvCxnSpPr>
                  <p:spPr>
                    <a:xfrm rot="10800000" flipH="1">
                      <a:off x="5275406" y="2261710"/>
                      <a:ext cx="290369" cy="16752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707" name="Google Shape;7707;p44"/>
                    <p:cNvCxnSpPr/>
                    <p:nvPr/>
                  </p:nvCxnSpPr>
                  <p:spPr>
                    <a:xfrm rot="10800000" flipH="1">
                      <a:off x="5275406" y="2151772"/>
                      <a:ext cx="290369" cy="48402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708" name="Google Shape;7708;p44"/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709" name="Google Shape;7709;p44"/>
                    <p:cNvCxnSpPr/>
                    <p:nvPr/>
                  </p:nvCxnSpPr>
                  <p:spPr>
                    <a:xfrm rot="10800000">
                      <a:off x="5950242" y="1866900"/>
                      <a:ext cx="0" cy="465273"/>
                    </a:xfrm>
                    <a:prstGeom prst="straightConnector1">
                      <a:avLst/>
                    </a:prstGeom>
                    <a:noFill/>
                    <a:ln w="44450" cap="flat" cmpd="sng">
                      <a:solidFill>
                        <a:schemeClr val="lt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710" name="Google Shape;7710;p44"/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straightConnector1">
                      <a:avLst/>
                    </a:prstGeom>
                    <a:noFill/>
                    <a:ln w="15875" cap="flat" cmpd="sng">
                      <a:solidFill>
                        <a:srgbClr val="0000A8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7711" name="Google Shape;7711;p44"/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7712" name="Google Shape;7712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713" name="Google Shape;7713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714" name="Google Shape;7714;p44" descr="server_rack.png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</p:grpSp>
        <p:cxnSp>
          <p:nvCxnSpPr>
            <p:cNvPr id="7715" name="Google Shape;7715;p44"/>
            <p:cNvCxnSpPr/>
            <p:nvPr/>
          </p:nvCxnSpPr>
          <p:spPr>
            <a:xfrm rot="10800000" flipH="1">
              <a:off x="8373177" y="3325716"/>
              <a:ext cx="210562" cy="606179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16" name="Google Shape;7716;p44"/>
            <p:cNvCxnSpPr>
              <a:stCxn id="7665" idx="6"/>
            </p:cNvCxnSpPr>
            <p:nvPr/>
          </p:nvCxnSpPr>
          <p:spPr>
            <a:xfrm>
              <a:off x="8653552" y="4059389"/>
              <a:ext cx="538500" cy="237000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17" name="Google Shape;7717;p44"/>
            <p:cNvCxnSpPr/>
            <p:nvPr/>
          </p:nvCxnSpPr>
          <p:spPr>
            <a:xfrm rot="10800000">
              <a:off x="7981407" y="2971505"/>
              <a:ext cx="180081" cy="928886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18" name="Google Shape;7718;p44"/>
            <p:cNvCxnSpPr/>
            <p:nvPr/>
          </p:nvCxnSpPr>
          <p:spPr>
            <a:xfrm rot="10800000" flipH="1">
              <a:off x="6000693" y="2457440"/>
              <a:ext cx="3285" cy="1256298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19" name="Google Shape;7719;p44"/>
            <p:cNvCxnSpPr/>
            <p:nvPr/>
          </p:nvCxnSpPr>
          <p:spPr>
            <a:xfrm rot="10800000">
              <a:off x="3490770" y="2709766"/>
              <a:ext cx="350837" cy="1056148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0" name="Google Shape;7720;p44"/>
            <p:cNvCxnSpPr/>
            <p:nvPr/>
          </p:nvCxnSpPr>
          <p:spPr>
            <a:xfrm rot="10800000">
              <a:off x="2733590" y="3084939"/>
              <a:ext cx="184530" cy="786742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1" name="Google Shape;7721;p44"/>
            <p:cNvCxnSpPr/>
            <p:nvPr/>
          </p:nvCxnSpPr>
          <p:spPr>
            <a:xfrm rot="10800000" flipH="1">
              <a:off x="2537108" y="4260753"/>
              <a:ext cx="477027" cy="550561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2" name="Google Shape;7722;p44"/>
            <p:cNvCxnSpPr/>
            <p:nvPr/>
          </p:nvCxnSpPr>
          <p:spPr>
            <a:xfrm rot="10800000" flipH="1">
              <a:off x="5720123" y="4417447"/>
              <a:ext cx="5022" cy="1030757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3" name="Google Shape;7723;p44"/>
            <p:cNvCxnSpPr>
              <a:stCxn id="7654" idx="0"/>
            </p:cNvCxnSpPr>
            <p:nvPr/>
          </p:nvCxnSpPr>
          <p:spPr>
            <a:xfrm rot="10800000">
              <a:off x="5828009" y="4390682"/>
              <a:ext cx="863700" cy="1545300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4" name="Google Shape;7724;p44"/>
            <p:cNvCxnSpPr/>
            <p:nvPr/>
          </p:nvCxnSpPr>
          <p:spPr>
            <a:xfrm rot="10800000">
              <a:off x="8042725" y="4273180"/>
              <a:ext cx="719289" cy="1457599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5" name="Google Shape;7725;p44"/>
            <p:cNvCxnSpPr/>
            <p:nvPr/>
          </p:nvCxnSpPr>
          <p:spPr>
            <a:xfrm rot="10800000">
              <a:off x="2386276" y="3473353"/>
              <a:ext cx="261637" cy="504826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6" name="Google Shape;7726;p44"/>
            <p:cNvCxnSpPr/>
            <p:nvPr/>
          </p:nvCxnSpPr>
          <p:spPr>
            <a:xfrm rot="10800000" flipH="1">
              <a:off x="2344724" y="4114193"/>
              <a:ext cx="251695" cy="109254"/>
            </a:xfrm>
            <a:prstGeom prst="straightConnector1">
              <a:avLst/>
            </a:prstGeom>
            <a:noFill/>
            <a:ln w="9525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7" name="Google Shape;7727;p44"/>
            <p:cNvCxnSpPr>
              <a:stCxn id="7561" idx="2"/>
              <a:endCxn id="7432" idx="2"/>
            </p:cNvCxnSpPr>
            <p:nvPr/>
          </p:nvCxnSpPr>
          <p:spPr>
            <a:xfrm rot="10800000" flipH="1">
              <a:off x="5458049" y="3230942"/>
              <a:ext cx="7500" cy="480900"/>
            </a:xfrm>
            <a:prstGeom prst="straightConnector1">
              <a:avLst/>
            </a:prstGeom>
            <a:noFill/>
            <a:ln w="4445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8" name="Google Shape;7728;p44"/>
            <p:cNvCxnSpPr/>
            <p:nvPr/>
          </p:nvCxnSpPr>
          <p:spPr>
            <a:xfrm rot="10800000" flipH="1">
              <a:off x="4457330" y="4394908"/>
              <a:ext cx="7426" cy="480990"/>
            </a:xfrm>
            <a:prstGeom prst="straightConnector1">
              <a:avLst/>
            </a:prstGeom>
            <a:noFill/>
            <a:ln w="4445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9" name="Google Shape;7729;p44"/>
            <p:cNvCxnSpPr/>
            <p:nvPr/>
          </p:nvCxnSpPr>
          <p:spPr>
            <a:xfrm rot="10800000" flipH="1">
              <a:off x="7407243" y="4368703"/>
              <a:ext cx="7426" cy="480990"/>
            </a:xfrm>
            <a:prstGeom prst="straightConnector1">
              <a:avLst/>
            </a:prstGeom>
            <a:noFill/>
            <a:ln w="4445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730" name="Google Shape;7730;p44"/>
          <p:cNvGrpSpPr/>
          <p:nvPr/>
        </p:nvGrpSpPr>
        <p:grpSpPr>
          <a:xfrm>
            <a:off x="4545099" y="5447247"/>
            <a:ext cx="1807203" cy="495366"/>
            <a:chOff x="4545099" y="5447247"/>
            <a:chExt cx="1807203" cy="495366"/>
          </a:xfrm>
        </p:grpSpPr>
        <p:sp>
          <p:nvSpPr>
            <p:cNvPr id="7731" name="Google Shape;7731;p44"/>
            <p:cNvSpPr/>
            <p:nvPr/>
          </p:nvSpPr>
          <p:spPr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2" name="Google Shape;7732;p44"/>
            <p:cNvSpPr txBox="1"/>
            <p:nvPr/>
          </p:nvSpPr>
          <p:spPr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33" name="Google Shape;7733;p44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734" name="Google Shape;7734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5" name="Google Shape;7735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36" name="Google Shape;7736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37" name="Google Shape;7737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8" name="Google Shape;7738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9" name="Google Shape;7739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0" name="Google Shape;7740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41" name="Google Shape;7741;p44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742" name="Google Shape;7742;p44"/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3" name="Google Shape;7743;p4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44" name="Google Shape;7744;p4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45" name="Google Shape;7745;p4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6" name="Google Shape;7746;p4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7" name="Google Shape;7747;p4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8" name="Google Shape;7748;p4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49" name="Google Shape;7749;p44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b9c76b5c6_0_53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Activity 1.3 </a:t>
            </a:r>
            <a:endParaRPr/>
          </a:p>
        </p:txBody>
      </p:sp>
      <p:sp>
        <p:nvSpPr>
          <p:cNvPr id="61" name="Google Shape;61;g10b9c76b5c6_0_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86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Asking the following questions: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is your name?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are you learning?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are we going to finish the semester?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Let’s answer the previous questions differently this time: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One of the TA will answer the questions in their own native language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62" name="Google Shape;62;g10b9c76b5c6_0_53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5" name="Google Shape;7755;p45"/>
          <p:cNvSpPr txBox="1"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cxnSp>
        <p:nvCxnSpPr>
          <p:cNvPr id="7756" name="Google Shape;7756;p45"/>
          <p:cNvCxnSpPr>
            <a:stCxn id="7757" idx="2"/>
            <a:endCxn id="7758" idx="6"/>
          </p:cNvCxnSpPr>
          <p:nvPr/>
        </p:nvCxnSpPr>
        <p:spPr>
          <a:xfrm rot="10800000">
            <a:off x="5710150" y="3536903"/>
            <a:ext cx="531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759" name="Google Shape;7759;p45"/>
          <p:cNvCxnSpPr/>
          <p:nvPr/>
        </p:nvCxnSpPr>
        <p:spPr>
          <a:xfrm rot="-5400000" flipH="1">
            <a:off x="6584535" y="3012633"/>
            <a:ext cx="286582" cy="161925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760" name="Google Shape;7760;p45"/>
          <p:cNvGrpSpPr/>
          <p:nvPr/>
        </p:nvGrpSpPr>
        <p:grpSpPr>
          <a:xfrm>
            <a:off x="2266950" y="1992980"/>
            <a:ext cx="7658100" cy="2814961"/>
            <a:chOff x="2266950" y="1992980"/>
            <a:chExt cx="7658100" cy="2814961"/>
          </a:xfrm>
        </p:grpSpPr>
        <p:cxnSp>
          <p:nvCxnSpPr>
            <p:cNvPr id="7761" name="Google Shape;7761;p45"/>
            <p:cNvCxnSpPr>
              <a:endCxn id="7762" idx="0"/>
            </p:cNvCxnSpPr>
            <p:nvPr/>
          </p:nvCxnSpPr>
          <p:spPr>
            <a:xfrm flipH="1">
              <a:off x="2689225" y="1992980"/>
              <a:ext cx="308100" cy="222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3" name="Google Shape;7763;p45"/>
            <p:cNvCxnSpPr>
              <a:stCxn id="7758" idx="4"/>
            </p:cNvCxnSpPr>
            <p:nvPr/>
          </p:nvCxnSpPr>
          <p:spPr>
            <a:xfrm flipH="1">
              <a:off x="4620444" y="3908564"/>
              <a:ext cx="98400" cy="474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4" name="Google Shape;7764;p45"/>
            <p:cNvCxnSpPr>
              <a:stCxn id="7758" idx="3"/>
            </p:cNvCxnSpPr>
            <p:nvPr/>
          </p:nvCxnSpPr>
          <p:spPr>
            <a:xfrm flipH="1">
              <a:off x="3727423" y="3799707"/>
              <a:ext cx="290400" cy="58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5" name="Google Shape;7765;p45"/>
            <p:cNvCxnSpPr/>
            <p:nvPr/>
          </p:nvCxnSpPr>
          <p:spPr>
            <a:xfrm rot="-5400000" flipH="1">
              <a:off x="2142972" y="3178358"/>
              <a:ext cx="2292656" cy="26035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6" name="Google Shape;7766;p45"/>
            <p:cNvCxnSpPr/>
            <p:nvPr/>
          </p:nvCxnSpPr>
          <p:spPr>
            <a:xfrm flipH="1">
              <a:off x="2955927" y="3021951"/>
              <a:ext cx="771524" cy="14329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7" name="Google Shape;7767;p45"/>
            <p:cNvCxnSpPr>
              <a:endCxn id="7768" idx="0"/>
            </p:cNvCxnSpPr>
            <p:nvPr/>
          </p:nvCxnSpPr>
          <p:spPr>
            <a:xfrm>
              <a:off x="5187032" y="3712280"/>
              <a:ext cx="422400" cy="501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9" name="Google Shape;7769;p45"/>
            <p:cNvCxnSpPr/>
            <p:nvPr/>
          </p:nvCxnSpPr>
          <p:spPr>
            <a:xfrm rot="5400000">
              <a:off x="6419350" y="3956601"/>
              <a:ext cx="583613" cy="290513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0" name="Google Shape;7770;p45"/>
            <p:cNvCxnSpPr/>
            <p:nvPr/>
          </p:nvCxnSpPr>
          <p:spPr>
            <a:xfrm rot="-5400000" flipH="1">
              <a:off x="7161610" y="4097200"/>
              <a:ext cx="511967" cy="8096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1" name="Google Shape;7771;p45"/>
            <p:cNvCxnSpPr>
              <a:stCxn id="7757" idx="5"/>
            </p:cNvCxnSpPr>
            <p:nvPr/>
          </p:nvCxnSpPr>
          <p:spPr>
            <a:xfrm>
              <a:off x="7934465" y="3799707"/>
              <a:ext cx="412800" cy="671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2" name="Google Shape;7772;p45"/>
            <p:cNvCxnSpPr>
              <a:stCxn id="7773" idx="4"/>
              <a:endCxn id="7774" idx="0"/>
            </p:cNvCxnSpPr>
            <p:nvPr/>
          </p:nvCxnSpPr>
          <p:spPr>
            <a:xfrm>
              <a:off x="8131307" y="2237400"/>
              <a:ext cx="398400" cy="1976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5" name="Google Shape;7775;p45"/>
            <p:cNvCxnSpPr/>
            <p:nvPr/>
          </p:nvCxnSpPr>
          <p:spPr>
            <a:xfrm rot="-5400000" flipH="1">
              <a:off x="8678012" y="3586364"/>
              <a:ext cx="1371713" cy="242888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6" name="Google Shape;7776;p45"/>
            <p:cNvCxnSpPr/>
            <p:nvPr/>
          </p:nvCxnSpPr>
          <p:spPr>
            <a:xfrm rot="5400000">
              <a:off x="7669052" y="3134824"/>
              <a:ext cx="1443359" cy="1217613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77" name="Google Shape;7777;p45"/>
            <p:cNvSpPr/>
            <p:nvPr/>
          </p:nvSpPr>
          <p:spPr>
            <a:xfrm>
              <a:off x="3240088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226695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8" name="Google Shape;7778;p45"/>
            <p:cNvSpPr/>
            <p:nvPr/>
          </p:nvSpPr>
          <p:spPr>
            <a:xfrm>
              <a:off x="7134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9" name="Google Shape;7779;p45"/>
            <p:cNvSpPr/>
            <p:nvPr/>
          </p:nvSpPr>
          <p:spPr>
            <a:xfrm>
              <a:off x="6159500" y="4213880"/>
              <a:ext cx="846138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8" name="Google Shape;7768;p45"/>
            <p:cNvSpPr/>
            <p:nvPr/>
          </p:nvSpPr>
          <p:spPr>
            <a:xfrm>
              <a:off x="5186363" y="4213880"/>
              <a:ext cx="846137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0" name="Google Shape;7780;p45"/>
            <p:cNvSpPr/>
            <p:nvPr/>
          </p:nvSpPr>
          <p:spPr>
            <a:xfrm>
              <a:off x="4213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4" name="Google Shape;7774;p45"/>
            <p:cNvSpPr/>
            <p:nvPr/>
          </p:nvSpPr>
          <p:spPr>
            <a:xfrm>
              <a:off x="8107363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1" name="Google Shape;7781;p45"/>
            <p:cNvSpPr/>
            <p:nvPr/>
          </p:nvSpPr>
          <p:spPr>
            <a:xfrm>
              <a:off x="908050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82" name="Google Shape;7782;p45"/>
          <p:cNvSpPr txBox="1"/>
          <p:nvPr/>
        </p:nvSpPr>
        <p:spPr>
          <a:xfrm>
            <a:off x="532110" y="5020506"/>
            <a:ext cx="11283366" cy="182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35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“center”: small # of well-connected large networks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0375" marR="0" lvl="1" indent="-2809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“tier-1” commercial ISPs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Level 3, Sprint, AT&amp;T, NTT),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 coverage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0375" marR="0" lvl="1" indent="-2809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content provider networks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Google, Facebook):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private network that connects its data centers to Internet, often bypassing tier-1, regional ISPs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2625" marR="0" lvl="1" indent="-225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83" name="Google Shape;7783;p45"/>
          <p:cNvGrpSpPr/>
          <p:nvPr/>
        </p:nvGrpSpPr>
        <p:grpSpPr>
          <a:xfrm>
            <a:off x="3727450" y="2136660"/>
            <a:ext cx="5191125" cy="1771904"/>
            <a:chOff x="3727450" y="2136660"/>
            <a:chExt cx="5191125" cy="1771904"/>
          </a:xfrm>
        </p:grpSpPr>
        <p:cxnSp>
          <p:nvCxnSpPr>
            <p:cNvPr id="7784" name="Google Shape;7784;p45"/>
            <p:cNvCxnSpPr>
              <a:stCxn id="7785" idx="5"/>
            </p:cNvCxnSpPr>
            <p:nvPr/>
          </p:nvCxnSpPr>
          <p:spPr>
            <a:xfrm>
              <a:off x="4222067" y="2951831"/>
              <a:ext cx="72000" cy="35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86" name="Google Shape;7786;p45"/>
            <p:cNvCxnSpPr/>
            <p:nvPr/>
          </p:nvCxnSpPr>
          <p:spPr>
            <a:xfrm rot="5400000">
              <a:off x="4730778" y="2617790"/>
              <a:ext cx="1074683" cy="1635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87" name="Google Shape;7787;p45"/>
            <p:cNvCxnSpPr/>
            <p:nvPr/>
          </p:nvCxnSpPr>
          <p:spPr>
            <a:xfrm flipH="1">
              <a:off x="5430838" y="2878660"/>
              <a:ext cx="811212" cy="51196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88" name="Google Shape;7788;p45"/>
            <p:cNvCxnSpPr>
              <a:stCxn id="7789" idx="5"/>
            </p:cNvCxnSpPr>
            <p:nvPr/>
          </p:nvCxnSpPr>
          <p:spPr>
            <a:xfrm>
              <a:off x="4041683" y="2136660"/>
              <a:ext cx="2281200" cy="1382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0" name="Google Shape;7790;p45"/>
            <p:cNvCxnSpPr/>
            <p:nvPr/>
          </p:nvCxnSpPr>
          <p:spPr>
            <a:xfrm flipH="1">
              <a:off x="7620000" y="2807014"/>
              <a:ext cx="1298575" cy="44032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58" name="Google Shape;7758;p45"/>
            <p:cNvSpPr/>
            <p:nvPr/>
          </p:nvSpPr>
          <p:spPr>
            <a:xfrm>
              <a:off x="37274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62420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91" name="Google Shape;7791;p45"/>
            <p:cNvCxnSpPr>
              <a:endCxn id="7757" idx="0"/>
            </p:cNvCxnSpPr>
            <p:nvPr/>
          </p:nvCxnSpPr>
          <p:spPr>
            <a:xfrm>
              <a:off x="6941844" y="2964242"/>
              <a:ext cx="291600" cy="20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92" name="Google Shape;7792;p45"/>
          <p:cNvGrpSpPr/>
          <p:nvPr/>
        </p:nvGrpSpPr>
        <p:grpSpPr>
          <a:xfrm>
            <a:off x="2347913" y="1287258"/>
            <a:ext cx="7329086" cy="1769461"/>
            <a:chOff x="2347913" y="1287258"/>
            <a:chExt cx="7329086" cy="1769461"/>
          </a:xfrm>
        </p:grpSpPr>
        <p:grpSp>
          <p:nvGrpSpPr>
            <p:cNvPr id="7793" name="Google Shape;7793;p45"/>
            <p:cNvGrpSpPr/>
            <p:nvPr/>
          </p:nvGrpSpPr>
          <p:grpSpPr>
            <a:xfrm>
              <a:off x="2347913" y="1287258"/>
              <a:ext cx="7329086" cy="1769461"/>
              <a:chOff x="2347913" y="1287258"/>
              <a:chExt cx="7329086" cy="1769461"/>
            </a:xfrm>
          </p:grpSpPr>
          <p:cxnSp>
            <p:nvCxnSpPr>
              <p:cNvPr id="7794" name="Google Shape;7794;p45"/>
              <p:cNvCxnSpPr/>
              <p:nvPr/>
            </p:nvCxnSpPr>
            <p:spPr>
              <a:xfrm flipH="1">
                <a:off x="4051300" y="2018914"/>
                <a:ext cx="3163888" cy="72690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95" name="Google Shape;7795;p45"/>
              <p:cNvCxnSpPr/>
              <p:nvPr/>
            </p:nvCxnSpPr>
            <p:spPr>
              <a:xfrm>
                <a:off x="8816343" y="2125983"/>
                <a:ext cx="183196" cy="4660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96" name="Google Shape;7796;p45"/>
              <p:cNvCxnSpPr/>
              <p:nvPr/>
            </p:nvCxnSpPr>
            <p:spPr>
              <a:xfrm flipH="1">
                <a:off x="6889752" y="2118360"/>
                <a:ext cx="486408" cy="61700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97" name="Google Shape;7797;p45"/>
              <p:cNvCxnSpPr/>
              <p:nvPr/>
            </p:nvCxnSpPr>
            <p:spPr>
              <a:xfrm rot="10800000">
                <a:off x="4294188" y="1860422"/>
                <a:ext cx="53181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98" name="Google Shape;7798;p45"/>
              <p:cNvCxnSpPr>
                <a:stCxn id="7773" idx="2"/>
                <a:endCxn id="7799" idx="6"/>
              </p:cNvCxnSpPr>
              <p:nvPr/>
            </p:nvCxnSpPr>
            <p:spPr>
              <a:xfrm flipH="1">
                <a:off x="6683228" y="1872695"/>
                <a:ext cx="440700" cy="1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800" name="Google Shape;7800;p45"/>
              <p:cNvSpPr/>
              <p:nvPr/>
            </p:nvSpPr>
            <p:spPr>
              <a:xfrm>
                <a:off x="3402013" y="1287258"/>
                <a:ext cx="4460875" cy="429873"/>
              </a:xfrm>
              <a:prstGeom prst="arc">
                <a:avLst>
                  <a:gd name="adj1" fmla="val 10681875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7801" name="Google Shape;7801;p45"/>
              <p:cNvCxnSpPr/>
              <p:nvPr/>
            </p:nvCxnSpPr>
            <p:spPr>
              <a:xfrm rot="-5400000" flipH="1">
                <a:off x="3390276" y="2254903"/>
                <a:ext cx="429873" cy="2444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02" name="Google Shape;7802;p45"/>
              <p:cNvCxnSpPr/>
              <p:nvPr/>
            </p:nvCxnSpPr>
            <p:spPr>
              <a:xfrm rot="-5400000" flipH="1">
                <a:off x="6125374" y="2196331"/>
                <a:ext cx="474651" cy="4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03" name="Google Shape;7803;p45"/>
              <p:cNvCxnSpPr/>
              <p:nvPr/>
            </p:nvCxnSpPr>
            <p:spPr>
              <a:xfrm>
                <a:off x="6510338" y="2026377"/>
                <a:ext cx="2433637" cy="64481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789" name="Google Shape;7789;p45"/>
              <p:cNvSpPr/>
              <p:nvPr/>
            </p:nvSpPr>
            <p:spPr>
              <a:xfrm>
                <a:off x="2347913" y="1502195"/>
                <a:ext cx="1984375" cy="743322"/>
              </a:xfrm>
              <a:prstGeom prst="ellipse">
                <a:avLst/>
              </a:pr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Tier 1 ISP</a:t>
                </a: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9" name="Google Shape;7799;p45"/>
              <p:cNvSpPr/>
              <p:nvPr/>
            </p:nvSpPr>
            <p:spPr>
              <a:xfrm>
                <a:off x="4700588" y="1502195"/>
                <a:ext cx="1982787" cy="743322"/>
              </a:xfrm>
              <a:prstGeom prst="ellipse">
                <a:avLst/>
              </a:pr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Tier 1 ISP</a:t>
                </a: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4" name="Google Shape;7804;p45"/>
              <p:cNvGrpSpPr/>
              <p:nvPr/>
            </p:nvGrpSpPr>
            <p:grpSpPr>
              <a:xfrm>
                <a:off x="3480201" y="2504276"/>
                <a:ext cx="869150" cy="519599"/>
                <a:chOff x="553316" y="2968407"/>
                <a:chExt cx="869150" cy="552631"/>
              </a:xfrm>
            </p:grpSpPr>
            <p:sp>
              <p:nvSpPr>
                <p:cNvPr id="7785" name="Google Shape;7785;p45"/>
                <p:cNvSpPr/>
                <p:nvPr/>
              </p:nvSpPr>
              <p:spPr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5" name="Google Shape;7805;p45"/>
                <p:cNvSpPr txBox="1"/>
                <p:nvPr/>
              </p:nvSpPr>
              <p:spPr>
                <a:xfrm>
                  <a:off x="706987" y="2968407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800"/>
                    <a:buFont typeface="Calibri"/>
                    <a:buNone/>
                  </a:pPr>
                  <a:r>
                    <a:rPr lang="en-US" sz="2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IXP</a:t>
                  </a:r>
                  <a:endParaRPr sz="1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06" name="Google Shape;7806;p45"/>
              <p:cNvGrpSpPr/>
              <p:nvPr/>
            </p:nvGrpSpPr>
            <p:grpSpPr>
              <a:xfrm>
                <a:off x="7123928" y="1507990"/>
                <a:ext cx="2014757" cy="729410"/>
                <a:chOff x="7123928" y="1507990"/>
                <a:chExt cx="2014757" cy="729410"/>
              </a:xfrm>
            </p:grpSpPr>
            <p:sp>
              <p:nvSpPr>
                <p:cNvPr id="7773" name="Google Shape;7773;p45"/>
                <p:cNvSpPr/>
                <p:nvPr/>
              </p:nvSpPr>
              <p:spPr>
                <a:xfrm>
                  <a:off x="7123928" y="1507990"/>
                  <a:ext cx="2014757" cy="729410"/>
                </a:xfrm>
                <a:prstGeom prst="ellipse">
                  <a:avLst/>
                </a:prstGeom>
                <a:solidFill>
                  <a:srgbClr val="FF6600">
                    <a:alpha val="6941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7" name="Google Shape;7807;p45"/>
                <p:cNvSpPr txBox="1"/>
                <p:nvPr/>
              </p:nvSpPr>
              <p:spPr>
                <a:xfrm>
                  <a:off x="7387834" y="1535785"/>
                  <a:ext cx="151676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Calibri"/>
                    <a:buNone/>
                  </a:pPr>
                  <a:r>
                    <a:rPr lang="en-US" sz="36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Google</a:t>
                  </a: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08" name="Google Shape;7808;p45"/>
              <p:cNvGrpSpPr/>
              <p:nvPr/>
            </p:nvGrpSpPr>
            <p:grpSpPr>
              <a:xfrm>
                <a:off x="8807849" y="2554323"/>
                <a:ext cx="869150" cy="502396"/>
                <a:chOff x="553316" y="2997818"/>
                <a:chExt cx="869150" cy="534333"/>
              </a:xfrm>
            </p:grpSpPr>
            <p:sp>
              <p:nvSpPr>
                <p:cNvPr id="7809" name="Google Shape;7809;p45"/>
                <p:cNvSpPr/>
                <p:nvPr/>
              </p:nvSpPr>
              <p:spPr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0" name="Google Shape;7810;p45"/>
                <p:cNvSpPr txBox="1"/>
                <p:nvPr/>
              </p:nvSpPr>
              <p:spPr>
                <a:xfrm>
                  <a:off x="684127" y="3008931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800"/>
                    <a:buFont typeface="Calibri"/>
                    <a:buNone/>
                  </a:pPr>
                  <a:r>
                    <a:rPr lang="en-US" sz="2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IXP</a:t>
                  </a:r>
                  <a:endParaRPr sz="1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11" name="Google Shape;7811;p45"/>
            <p:cNvGrpSpPr/>
            <p:nvPr/>
          </p:nvGrpSpPr>
          <p:grpSpPr>
            <a:xfrm>
              <a:off x="6173793" y="2537627"/>
              <a:ext cx="869150" cy="502396"/>
              <a:chOff x="553316" y="2997818"/>
              <a:chExt cx="869150" cy="534333"/>
            </a:xfrm>
          </p:grpSpPr>
          <p:sp>
            <p:nvSpPr>
              <p:cNvPr id="7812" name="Google Shape;7812;p45"/>
              <p:cNvSpPr/>
              <p:nvPr/>
            </p:nvSpPr>
            <p:spPr>
              <a:xfrm>
                <a:off x="553316" y="2997818"/>
                <a:ext cx="869150" cy="52322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3" name="Google Shape;7813;p45"/>
              <p:cNvSpPr txBox="1"/>
              <p:nvPr/>
            </p:nvSpPr>
            <p:spPr>
              <a:xfrm>
                <a:off x="684127" y="3008931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Calibri"/>
                  <a:buNone/>
                </a:pPr>
                <a:r>
                  <a:rPr lang="en-US" sz="2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IXP</a:t>
                </a:r>
                <a:endParaRPr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14" name="Google Shape;7814;p45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b9c76b5c6_0_38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Human Communication</a:t>
            </a:r>
            <a:endParaRPr/>
          </a:p>
        </p:txBody>
      </p:sp>
      <p:sp>
        <p:nvSpPr>
          <p:cNvPr id="69" name="Google Shape;69;g10b9c76b5c6_0_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86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 the simplest, to communicate we need the following: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at least two people (sender and receiver)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communication link (in-person scenario, air plays the role of the link) 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both people should be able to understand each other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both people should be able to communicate properly </a:t>
            </a:r>
            <a:endParaRPr/>
          </a:p>
        </p:txBody>
      </p:sp>
      <p:sp>
        <p:nvSpPr>
          <p:cNvPr id="70" name="Google Shape;70;g10b9c76b5c6_0_38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/>
        </p:nvSpPr>
        <p:spPr>
          <a:xfrm>
            <a:off x="9190439" y="3479610"/>
            <a:ext cx="13649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9250302" y="3526527"/>
            <a:ext cx="1558255" cy="5389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798691" y="22903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“nuts and bolts” view</a:t>
            </a:r>
            <a:endParaRPr/>
          </a:p>
        </p:txBody>
      </p:sp>
      <p:grpSp>
        <p:nvGrpSpPr>
          <p:cNvPr id="79" name="Google Shape;79;p3"/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80" name="Google Shape;80;p3"/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/>
              <a:ahLst/>
              <a:cxnLst/>
              <a:rect l="l" t="t" r="r" b="b"/>
              <a:pathLst>
                <a:path w="1549812" h="1800235" extrusionOk="0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337287" y="1795939"/>
              <a:ext cx="1736725" cy="1317704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" name="Google Shape;82;p3"/>
            <p:cNvGrpSpPr/>
            <p:nvPr/>
          </p:nvGrpSpPr>
          <p:grpSpPr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" name="Google Shape;85;p3"/>
            <p:cNvSpPr/>
            <p:nvPr/>
          </p:nvSpPr>
          <p:spPr>
            <a:xfrm>
              <a:off x="7775612" y="4653038"/>
              <a:ext cx="3079750" cy="1665288"/>
            </a:xfrm>
            <a:custGeom>
              <a:avLst/>
              <a:gdLst/>
              <a:ahLst/>
              <a:cxnLst/>
              <a:rect l="l" t="t" r="r" b="b"/>
              <a:pathLst>
                <a:path w="1940" h="1049" extrusionOk="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 txBox="1"/>
            <p:nvPr/>
          </p:nvSpPr>
          <p:spPr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"/>
            <p:cNvSpPr txBox="1"/>
            <p:nvPr/>
          </p:nvSpPr>
          <p:spPr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 txBox="1"/>
            <p:nvPr/>
          </p:nvSpPr>
          <p:spPr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/>
              <a:ahLst/>
              <a:cxnLst/>
              <a:rect l="l" t="t" r="r" b="b"/>
              <a:pathLst>
                <a:path w="1447873" h="1952840" extrusionOk="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3"/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3" name="Google Shape;93;p3"/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94;p3"/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9" name="Google Shape;99;p3"/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" name="Google Shape;102;p3"/>
              <p:cNvCxnSpPr/>
              <p:nvPr/>
            </p:nvCxnSpPr>
            <p:spPr>
              <a:xfrm rot="10800000" flipH="1">
                <a:off x="5270526" y="2029553"/>
                <a:ext cx="295249" cy="73468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 rot="10800000" flipH="1">
                <a:off x="5275406" y="2261710"/>
                <a:ext cx="290369" cy="1675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 rot="10800000" flipH="1">
                <a:off x="5275406" y="2151772"/>
                <a:ext cx="290369" cy="48402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08" name="Google Shape;108;p3"/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/>
              <a:ahLst/>
              <a:cxnLst/>
              <a:rect l="l" t="t" r="r" b="b"/>
              <a:pathLst>
                <a:path w="1634267" h="1796376" extrusionOk="0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3"/>
          <p:cNvGrpSpPr/>
          <p:nvPr/>
        </p:nvGrpSpPr>
        <p:grpSpPr>
          <a:xfrm>
            <a:off x="1297913" y="3134990"/>
            <a:ext cx="5623201" cy="1305077"/>
            <a:chOff x="1297913" y="3209940"/>
            <a:chExt cx="5623201" cy="1305077"/>
          </a:xfrm>
        </p:grpSpPr>
        <p:sp>
          <p:nvSpPr>
            <p:cNvPr id="115" name="Google Shape;115;p3"/>
            <p:cNvSpPr txBox="1"/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6858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Packet switches</a:t>
              </a: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forward packets (chunks of data)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Noto Sans Symbols"/>
                <a:buChar char="▪"/>
              </a:pPr>
              <a:r>
                <a:rPr lang="en-US" sz="20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routers</a:t>
              </a: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20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switches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" name="Google Shape;116;p3"/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3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0" name="Google Shape;120;p3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5" name="Google Shape;125;p3"/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126" name="Google Shape;126;p3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724" h="1324303" extrusionOk="0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8" name="Google Shape;128;p3"/>
                <p:cNvGrpSpPr/>
                <p:nvPr/>
              </p:nvGrpSpPr>
              <p:grpSpPr>
                <a:xfrm>
                  <a:off x="3941376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9" name="Google Shape;129;p3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33" name="Google Shape;133;p3"/>
          <p:cNvGrpSpPr/>
          <p:nvPr/>
        </p:nvGrpSpPr>
        <p:grpSpPr>
          <a:xfrm>
            <a:off x="972848" y="3887572"/>
            <a:ext cx="5946258" cy="1994414"/>
            <a:chOff x="972848" y="3947532"/>
            <a:chExt cx="5946258" cy="1994414"/>
          </a:xfrm>
        </p:grpSpPr>
        <p:sp>
          <p:nvSpPr>
            <p:cNvPr id="134" name="Google Shape;134;p3"/>
            <p:cNvSpPr txBox="1"/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6858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6858" marR="0" lvl="0" indent="0" algn="l" rtl="0">
                <a:lnSpc>
                  <a:spcPct val="90000"/>
                </a:lnSpc>
                <a:spcBef>
                  <a:spcPts val="672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 links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fiber, copper, radio, satellite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transmission rate: </a:t>
              </a:r>
              <a:r>
                <a:rPr lang="en-US" sz="20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bandwidth</a:t>
              </a:r>
              <a:br>
                <a:rPr lang="en-US" sz="20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" name="Google Shape;135;p3"/>
            <p:cNvGrpSpPr/>
            <p:nvPr/>
          </p:nvGrpSpPr>
          <p:grpSpPr>
            <a:xfrm>
              <a:off x="2428229" y="4382136"/>
              <a:ext cx="457200" cy="733152"/>
              <a:chOff x="6061075" y="1844675"/>
              <a:chExt cx="457200" cy="733152"/>
            </a:xfrm>
          </p:grpSpPr>
          <p:cxnSp>
            <p:nvCxnSpPr>
              <p:cNvPr id="136" name="Google Shape;136;p3"/>
              <p:cNvCxnSpPr/>
              <p:nvPr/>
            </p:nvCxnSpPr>
            <p:spPr>
              <a:xfrm>
                <a:off x="6289675" y="2403475"/>
                <a:ext cx="227964" cy="17435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37" name="Google Shape;137;p3"/>
              <p:cNvGrpSpPr/>
              <p:nvPr/>
            </p:nvGrpSpPr>
            <p:grpSpPr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138" name="Google Shape;138;p3"/>
                <p:cNvGrpSpPr/>
                <p:nvPr/>
              </p:nvGrpSpPr>
              <p:grpSpPr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cxnSp>
                <p:nvCxnSpPr>
                  <p:cNvPr id="139" name="Google Shape;139;p3"/>
                  <p:cNvCxnSpPr/>
                  <p:nvPr/>
                </p:nvCxnSpPr>
                <p:spPr>
                  <a:xfrm flipH="1">
                    <a:off x="3130" y="3288"/>
                    <a:ext cx="205" cy="67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0" name="Google Shape;140;p3"/>
                  <p:cNvCxnSpPr/>
                  <p:nvPr/>
                </p:nvCxnSpPr>
                <p:spPr>
                  <a:xfrm>
                    <a:off x="3335" y="3288"/>
                    <a:ext cx="205" cy="66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1" name="Google Shape;141;p3"/>
                  <p:cNvCxnSpPr/>
                  <p:nvPr/>
                </p:nvCxnSpPr>
                <p:spPr>
                  <a:xfrm>
                    <a:off x="3130" y="3957"/>
                    <a:ext cx="205" cy="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" name="Google Shape;142;p3"/>
                  <p:cNvCxnSpPr/>
                  <p:nvPr/>
                </p:nvCxnSpPr>
                <p:spPr>
                  <a:xfrm flipH="1">
                    <a:off x="3335" y="3957"/>
                    <a:ext cx="205" cy="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3" name="Google Shape;143;p3"/>
                  <p:cNvCxnSpPr/>
                  <p:nvPr/>
                </p:nvCxnSpPr>
                <p:spPr>
                  <a:xfrm>
                    <a:off x="3335" y="3303"/>
                    <a:ext cx="0" cy="72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4" name="Google Shape;144;p3"/>
                  <p:cNvCxnSpPr/>
                  <p:nvPr/>
                </p:nvCxnSpPr>
                <p:spPr>
                  <a:xfrm rot="10800000" flipH="1">
                    <a:off x="3130" y="3888"/>
                    <a:ext cx="205" cy="7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5" name="Google Shape;145;p3"/>
                  <p:cNvCxnSpPr/>
                  <p:nvPr/>
                </p:nvCxnSpPr>
                <p:spPr>
                  <a:xfrm rot="10800000">
                    <a:off x="3335" y="3888"/>
                    <a:ext cx="205" cy="69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6" name="Google Shape;146;p3"/>
                  <p:cNvCxnSpPr/>
                  <p:nvPr/>
                </p:nvCxnSpPr>
                <p:spPr>
                  <a:xfrm>
                    <a:off x="3217" y="3668"/>
                    <a:ext cx="118" cy="5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7" name="Google Shape;147;p3"/>
                  <p:cNvCxnSpPr/>
                  <p:nvPr/>
                </p:nvCxnSpPr>
                <p:spPr>
                  <a:xfrm rot="10800000" flipH="1">
                    <a:off x="3335" y="3668"/>
                    <a:ext cx="124" cy="5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8" name="Google Shape;148;p3"/>
                  <p:cNvCxnSpPr/>
                  <p:nvPr/>
                </p:nvCxnSpPr>
                <p:spPr>
                  <a:xfrm>
                    <a:off x="3178" y="3766"/>
                    <a:ext cx="152" cy="75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9" name="Google Shape;149;p3"/>
                  <p:cNvCxnSpPr/>
                  <p:nvPr/>
                </p:nvCxnSpPr>
                <p:spPr>
                  <a:xfrm rot="10800000" flipH="1">
                    <a:off x="3335" y="3781"/>
                    <a:ext cx="153" cy="6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0" name="Google Shape;150;p3"/>
                  <p:cNvCxnSpPr/>
                  <p:nvPr/>
                </p:nvCxnSpPr>
                <p:spPr>
                  <a:xfrm rot="10800000" flipH="1">
                    <a:off x="3335" y="3567"/>
                    <a:ext cx="78" cy="27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1" name="Google Shape;151;p3"/>
                  <p:cNvCxnSpPr/>
                  <p:nvPr/>
                </p:nvCxnSpPr>
                <p:spPr>
                  <a:xfrm rot="10800000" flipH="1">
                    <a:off x="3335" y="3428"/>
                    <a:ext cx="49" cy="21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2" name="Google Shape;152;p3"/>
                  <p:cNvCxnSpPr/>
                  <p:nvPr/>
                </p:nvCxnSpPr>
                <p:spPr>
                  <a:xfrm>
                    <a:off x="3247" y="3558"/>
                    <a:ext cx="95" cy="3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3" name="Google Shape;153;p3"/>
                  <p:cNvCxnSpPr/>
                  <p:nvPr/>
                </p:nvCxnSpPr>
                <p:spPr>
                  <a:xfrm>
                    <a:off x="3289" y="3422"/>
                    <a:ext cx="55" cy="36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pic>
              <p:nvPicPr>
                <p:cNvPr id="154" name="Google Shape;154;p3" descr="cell_tower_radiation copy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5" name="Google Shape;155;p3"/>
                <p:cNvSpPr/>
                <p:nvPr/>
              </p:nvSpPr>
              <p:spPr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6" name="Google Shape;156;p3"/>
            <p:cNvGrpSpPr/>
            <p:nvPr/>
          </p:nvGrpSpPr>
          <p:grpSpPr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id="157" name="Google Shape;157;p3" descr="access_point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3" descr="antenna_radiation_styliz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9" name="Google Shape;159;p3" descr="Image result for Ethernet cabl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56310" y="4560750"/>
              <a:ext cx="874495" cy="5133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3"/>
          <p:cNvGrpSpPr/>
          <p:nvPr/>
        </p:nvGrpSpPr>
        <p:grpSpPr>
          <a:xfrm>
            <a:off x="413554" y="1318241"/>
            <a:ext cx="6618129" cy="1705461"/>
            <a:chOff x="413554" y="1318241"/>
            <a:chExt cx="6618129" cy="1705461"/>
          </a:xfrm>
        </p:grpSpPr>
        <p:sp>
          <p:nvSpPr>
            <p:cNvPr id="161" name="Google Shape;161;p3"/>
            <p:cNvSpPr txBox="1"/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Billions of connected computing </a:t>
              </a:r>
              <a:r>
                <a:rPr lang="en-US" sz="24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devices</a:t>
              </a: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lang="en-US" sz="20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hosts</a:t>
              </a:r>
              <a:r>
                <a:rPr lang="en-US" sz="20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 end systems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running </a:t>
              </a:r>
              <a:r>
                <a:rPr lang="en-US" sz="20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r>
                <a:rPr lang="en-US" sz="20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apps </a:t>
              </a: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Internet’s “edge”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163" name="Google Shape;163;p3"/>
              <p:cNvGrpSpPr/>
              <p:nvPr/>
            </p:nvGrpSpPr>
            <p:grpSpPr>
              <a:xfrm>
                <a:off x="2228805" y="1490654"/>
                <a:ext cx="627929" cy="619443"/>
                <a:chOff x="877" y="1008"/>
                <a:chExt cx="2747" cy="2626"/>
              </a:xfrm>
            </p:grpSpPr>
            <p:pic>
              <p:nvPicPr>
                <p:cNvPr id="164" name="Google Shape;164;p3" descr="antenna_stylized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5" name="Google Shape;165;p3" descr="laptop_keyboard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6" name="Google Shape;166;p3"/>
                <p:cNvSpPr/>
                <p:nvPr/>
              </p:nvSpPr>
              <p:spPr>
                <a:xfrm>
                  <a:off x="1753" y="1603"/>
                  <a:ext cx="1807" cy="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67" name="Google Shape;167;p3" descr="screen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8" name="Google Shape;168;p3"/>
                <p:cNvSpPr/>
                <p:nvPr/>
              </p:nvSpPr>
              <p:spPr>
                <a:xfrm>
                  <a:off x="2082" y="1564"/>
                  <a:ext cx="1531" cy="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169;p3"/>
                <p:cNvSpPr/>
                <p:nvPr/>
              </p:nvSpPr>
              <p:spPr>
                <a:xfrm>
                  <a:off x="1737" y="1562"/>
                  <a:ext cx="425" cy="1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3144" y="1745"/>
                  <a:ext cx="458" cy="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1732" y="2534"/>
                  <a:ext cx="1680" cy="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3195" y="1755"/>
                  <a:ext cx="429" cy="1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1734" y="2587"/>
                  <a:ext cx="1494" cy="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4" name="Google Shape;174;p3"/>
                <p:cNvGrpSpPr/>
                <p:nvPr/>
              </p:nvGrpSpPr>
              <p:grpSpPr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75" name="Google Shape;175;p3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3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1" name="Google Shape;181;p3"/>
                <p:cNvSpPr/>
                <p:nvPr/>
              </p:nvSpPr>
              <p:spPr>
                <a:xfrm>
                  <a:off x="2577" y="3043"/>
                  <a:ext cx="614" cy="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>
                  <a:off x="1010" y="3084"/>
                  <a:ext cx="1571" cy="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>
                  <a:off x="1011" y="2998"/>
                  <a:ext cx="17" cy="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>
                  <a:off x="1012" y="2611"/>
                  <a:ext cx="730" cy="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>
                  <a:off x="1061" y="3018"/>
                  <a:ext cx="1490" cy="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0800000" flipH="1">
                  <a:off x="2549" y="2986"/>
                  <a:ext cx="608" cy="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7" name="Google Shape;187;p3"/>
              <p:cNvGrpSpPr/>
              <p:nvPr/>
            </p:nvGrpSpPr>
            <p:grpSpPr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id="188" name="Google Shape;188;p3" descr="iphone_stylized_small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" name="Google Shape;189;p3" descr="antenna_radiation_stylized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0" name="Google Shape;190;p3"/>
              <p:cNvGrpSpPr/>
              <p:nvPr/>
            </p:nvGrpSpPr>
            <p:grpSpPr>
              <a:xfrm>
                <a:off x="1346421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id="191" name="Google Shape;191;p3" descr="fridge2.png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2" name="Google Shape;192;p3" descr="antenna_stylized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3" name="Google Shape;193;p3"/>
              <p:cNvGrpSpPr/>
              <p:nvPr/>
            </p:nvGrpSpPr>
            <p:grpSpPr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194" name="Google Shape;194;p3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195;p3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3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3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198;p3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9" name="Google Shape;199;p3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00" name="Google Shape;200;p3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" name="Google Shape;201;p3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2" name="Google Shape;202;p3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3" name="Google Shape;203;p3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04" name="Google Shape;204;p3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" name="Google Shape;205;p3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6" name="Google Shape;206;p3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3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8" name="Google Shape;208;p3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09" name="Google Shape;209;p3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" name="Google Shape;210;p3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1" name="Google Shape;211;p3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" name="Google Shape;212;p3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13" name="Google Shape;213;p3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" name="Google Shape;214;p3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5" name="Google Shape;215;p3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3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217;p3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8;p3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3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220;p3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3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3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3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" name="Google Shape;226;p3"/>
              <p:cNvGrpSpPr/>
              <p:nvPr/>
            </p:nvGrpSpPr>
            <p:grpSpPr>
              <a:xfrm>
                <a:off x="2053502" y="2245186"/>
                <a:ext cx="672583" cy="617342"/>
                <a:chOff x="5275406" y="2711455"/>
                <a:chExt cx="452949" cy="405518"/>
              </a:xfrm>
            </p:grpSpPr>
            <p:pic>
              <p:nvPicPr>
                <p:cNvPr id="227" name="Google Shape;227;p3" descr="server_rack.png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8" name="Google Shape;228;p3" descr="server_rack.png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9" name="Google Shape;229;p3" descr="server_rack.png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30" name="Google Shape;230;p3"/>
              <p:cNvGrpSpPr/>
              <p:nvPr/>
            </p:nvGrpSpPr>
            <p:grpSpPr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id="231" name="Google Shape;231;p3" descr="desktop_computer_stylized_medium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2" name="Google Shape;232;p3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368" extrusionOk="0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" name="Google Shape;233;p3"/>
              <p:cNvGrpSpPr/>
              <p:nvPr/>
            </p:nvGrpSpPr>
            <p:grpSpPr>
              <a:xfrm>
                <a:off x="1609414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id="234" name="Google Shape;234;p3" descr="light2.png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5" name="Google Shape;235;p3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36" name="Google Shape;236;p3"/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id="237" name="Google Shape;237;p3" descr="car_icon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8" name="Google Shape;238;p3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239" name="Google Shape;239;p3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240" name="Google Shape;240;p3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241;p3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242;p3"/>
            <p:cNvCxnSpPr/>
            <p:nvPr/>
          </p:nvCxnSpPr>
          <p:spPr>
            <a:xfrm rot="10800000" flipH="1">
              <a:off x="10636897" y="3633421"/>
              <a:ext cx="335987" cy="395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" name="Google Shape;243;p3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" name="Google Shape;244;p3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" name="Google Shape;245;p3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" name="Google Shape;246;p3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247;p3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248;p3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249;p3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250;p3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51" name="Google Shape;251;p3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252" name="Google Shape;252;p3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253" name="Google Shape;253;p3"/>
                <p:cNvCxnSpPr/>
                <p:nvPr/>
              </p:nvCxnSpPr>
              <p:spPr>
                <a:xfrm rot="5400000" flipH="1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4" name="Google Shape;254;p3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5" name="Google Shape;255;p3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" name="Google Shape;256;p3"/>
                <p:cNvCxnSpPr/>
                <p:nvPr/>
              </p:nvCxnSpPr>
              <p:spPr>
                <a:xfrm rot="10800000" flipH="1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7" name="Google Shape;257;p3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8" name="Google Shape;258;p3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9" name="Google Shape;259;p3"/>
                <p:cNvCxnSpPr/>
                <p:nvPr/>
              </p:nvCxnSpPr>
              <p:spPr>
                <a:xfrm rot="10800000" flipH="1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0" name="Google Shape;260;p3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1" name="Google Shape;261;p3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" name="Google Shape;262;p3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3" name="Google Shape;263;p3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4" name="Google Shape;264;p3"/>
                <p:cNvCxnSpPr/>
                <p:nvPr/>
              </p:nvCxnSpPr>
              <p:spPr>
                <a:xfrm rot="10800000" flipH="1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5" name="Google Shape;265;p3"/>
                <p:cNvCxnSpPr/>
                <p:nvPr/>
              </p:nvCxnSpPr>
              <p:spPr>
                <a:xfrm rot="5400000" flipH="1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6" name="Google Shape;266;p3"/>
                <p:cNvCxnSpPr/>
                <p:nvPr/>
              </p:nvCxnSpPr>
              <p:spPr>
                <a:xfrm rot="10800000" flipH="1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7" name="Google Shape;267;p3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68" name="Google Shape;268;p3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69" name="Google Shape;269;p3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70" name="Google Shape;270;p3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71" name="Google Shape;271;p3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72" name="Google Shape;272;p3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73" name="Google Shape;273;p3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74" name="Google Shape;274;p3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75" name="Google Shape;275;p3"/>
                <p:cNvCxnSpPr/>
                <p:nvPr/>
              </p:nvCxnSpPr>
              <p:spPr>
                <a:xfrm rot="10800000" flipH="1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6" name="Google Shape;276;p3"/>
                <p:cNvCxnSpPr/>
                <p:nvPr/>
              </p:nvCxnSpPr>
              <p:spPr>
                <a:xfrm rot="10800000" flipH="1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pic>
            <p:nvPicPr>
              <p:cNvPr id="277" name="Google Shape;277;p3" descr="antenna_radiation_stylized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3" descr="antenna_radiation_styliz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9" name="Google Shape;279;p3" descr="cell_tower_radiation copy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0" name="Google Shape;280;p3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1" name="Google Shape;281;p3"/>
          <p:cNvGrpSpPr/>
          <p:nvPr/>
        </p:nvGrpSpPr>
        <p:grpSpPr>
          <a:xfrm>
            <a:off x="7414072" y="1891912"/>
            <a:ext cx="4144321" cy="4305134"/>
            <a:chOff x="7432700" y="1830405"/>
            <a:chExt cx="4144321" cy="4305134"/>
          </a:xfrm>
        </p:grpSpPr>
        <p:grpSp>
          <p:nvGrpSpPr>
            <p:cNvPr id="282" name="Google Shape;282;p3"/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283" name="Google Shape;283;p3"/>
              <p:cNvGrpSpPr/>
              <p:nvPr/>
            </p:nvGrpSpPr>
            <p:grpSpPr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284" name="Google Shape;284;p3" descr="iphone_stylized_small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5" name="Google Shape;285;p3" descr="antenna_radiation_stylized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6" name="Google Shape;286;p3"/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id="287" name="Google Shape;287;p3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8" name="Google Shape;288;p3" descr="laptop_keyboar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9" name="Google Shape;289;p3"/>
                <p:cNvSpPr/>
                <p:nvPr/>
              </p:nvSpPr>
              <p:spPr>
                <a:xfrm>
                  <a:off x="7603304" y="2420984"/>
                  <a:ext cx="351919" cy="20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90" name="Google Shape;290;p3" descr="screen"/>
                <p:cNvPicPr preferRelativeResize="0"/>
                <p:nvPr/>
              </p:nvPicPr>
              <p:blipFill rotWithShape="1">
                <a:blip r:embed="rId21">
                  <a:alphaModFix/>
                </a:blip>
                <a:srcRect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1" name="Google Shape;291;p3"/>
                <p:cNvSpPr/>
                <p:nvPr/>
              </p:nvSpPr>
              <p:spPr>
                <a:xfrm>
                  <a:off x="7667378" y="2414843"/>
                  <a:ext cx="298167" cy="38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3"/>
                <p:cNvSpPr/>
                <p:nvPr/>
              </p:nvSpPr>
              <p:spPr>
                <a:xfrm>
                  <a:off x="7600188" y="2414528"/>
                  <a:ext cx="82770" cy="161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3"/>
                <p:cNvSpPr/>
                <p:nvPr/>
              </p:nvSpPr>
              <p:spPr>
                <a:xfrm>
                  <a:off x="7874205" y="2443344"/>
                  <a:ext cx="89197" cy="18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3"/>
                <p:cNvSpPr/>
                <p:nvPr/>
              </p:nvSpPr>
              <p:spPr>
                <a:xfrm>
                  <a:off x="7599214" y="2567582"/>
                  <a:ext cx="327185" cy="62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3"/>
                <p:cNvSpPr/>
                <p:nvPr/>
              </p:nvSpPr>
              <p:spPr>
                <a:xfrm>
                  <a:off x="7884138" y="2444918"/>
                  <a:ext cx="83549" cy="186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3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7" name="Google Shape;297;p3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3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04" name="Google Shape;304;p3"/>
                <p:cNvSpPr/>
                <p:nvPr/>
              </p:nvSpPr>
              <p:spPr>
                <a:xfrm>
                  <a:off x="7763780" y="2647731"/>
                  <a:ext cx="119578" cy="80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3"/>
                <p:cNvSpPr/>
                <p:nvPr/>
              </p:nvSpPr>
              <p:spPr>
                <a:xfrm>
                  <a:off x="7458602" y="2654187"/>
                  <a:ext cx="305957" cy="7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3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3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3"/>
                <p:cNvSpPr/>
                <p:nvPr/>
              </p:nvSpPr>
              <p:spPr>
                <a:xfrm>
                  <a:off x="7468535" y="2643795"/>
                  <a:ext cx="290182" cy="71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3"/>
                <p:cNvSpPr/>
                <p:nvPr/>
              </p:nvSpPr>
              <p:spPr>
                <a:xfrm rot="10800000" flipH="1">
                  <a:off x="7758327" y="2638756"/>
                  <a:ext cx="118410" cy="73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0" name="Google Shape;310;p3"/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311" name="Google Shape;311;p3" descr="light2.png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2" name="Google Shape;312;p3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13" name="Google Shape;313;p3"/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314" name="Google Shape;314;p3" descr="car_icon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5" name="Google Shape;315;p3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16" name="Google Shape;316;p3"/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317" name="Google Shape;317;p3"/>
              <p:cNvGrpSpPr/>
              <p:nvPr/>
            </p:nvGrpSpPr>
            <p:grpSpPr>
              <a:xfrm>
                <a:off x="7487144" y="3389820"/>
                <a:ext cx="350807" cy="310034"/>
                <a:chOff x="7487144" y="3389820"/>
                <a:chExt cx="350807" cy="310034"/>
              </a:xfrm>
            </p:grpSpPr>
            <p:pic>
              <p:nvPicPr>
                <p:cNvPr id="318" name="Google Shape;318;p3" descr="antenna_stylized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9" name="Google Shape;319;p3" descr="laptop_keyboar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0" name="Google Shape;320;p3"/>
                <p:cNvSpPr/>
                <p:nvPr/>
              </p:nvSpPr>
              <p:spPr>
                <a:xfrm>
                  <a:off x="7599014" y="3459979"/>
                  <a:ext cx="230764" cy="15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21" name="Google Shape;321;p3" descr="screen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2" name="Google Shape;322;p3"/>
                <p:cNvSpPr/>
                <p:nvPr/>
              </p:nvSpPr>
              <p:spPr>
                <a:xfrm>
                  <a:off x="7641029" y="3455381"/>
                  <a:ext cx="195517" cy="29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>
                  <a:off x="7776652" y="3476723"/>
                  <a:ext cx="58489" cy="1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3"/>
                <p:cNvSpPr/>
                <p:nvPr/>
              </p:nvSpPr>
              <p:spPr>
                <a:xfrm>
                  <a:off x="7596332" y="3569758"/>
                  <a:ext cx="214545" cy="47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3"/>
                <p:cNvSpPr/>
                <p:nvPr/>
              </p:nvSpPr>
              <p:spPr>
                <a:xfrm>
                  <a:off x="7783165" y="3477902"/>
                  <a:ext cx="54786" cy="13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8" name="Google Shape;328;p3"/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329" name="Google Shape;329;p3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3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3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3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3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" name="Google Shape;334;p3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5" name="Google Shape;335;p3"/>
                <p:cNvSpPr/>
                <p:nvPr/>
              </p:nvSpPr>
              <p:spPr>
                <a:xfrm>
                  <a:off x="7704243" y="3629776"/>
                  <a:ext cx="78411" cy="60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04129" y="3634611"/>
                  <a:ext cx="200625" cy="55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04384" y="3578837"/>
                  <a:ext cx="93225" cy="46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3"/>
                <p:cNvSpPr/>
                <p:nvPr/>
              </p:nvSpPr>
              <p:spPr>
                <a:xfrm>
                  <a:off x="7510642" y="3626829"/>
                  <a:ext cx="190281" cy="5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3"/>
                <p:cNvSpPr/>
                <p:nvPr/>
              </p:nvSpPr>
              <p:spPr>
                <a:xfrm rot="10800000" flipH="1">
                  <a:off x="7700668" y="3623055"/>
                  <a:ext cx="77645" cy="55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1" name="Google Shape;341;p3"/>
              <p:cNvGrpSpPr/>
              <p:nvPr/>
            </p:nvGrpSpPr>
            <p:grpSpPr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342" name="Google Shape;342;p3" descr="desktop_computer_stylized_medium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43" name="Google Shape;343;p3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368" extrusionOk="0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4" name="Google Shape;344;p3"/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345" name="Google Shape;345;p3" descr="fridge2.png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6" name="Google Shape;346;p3" descr="antenna_stylized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47" name="Google Shape;347;p3"/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48" name="Google Shape;348;p3"/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49" name="Google Shape;349;p3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50" name="Google Shape;350;p3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51" name="Google Shape;351;p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2" name="Google Shape;352;p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3" name="Google Shape;353;p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54" name="Google Shape;354;p3"/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55" name="Google Shape;355;p3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56" name="Google Shape;356;p3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57" name="Google Shape;357;p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8" name="Google Shape;358;p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9" name="Google Shape;359;p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60" name="Google Shape;360;p3"/>
            <p:cNvGrpSpPr/>
            <p:nvPr/>
          </p:nvGrpSpPr>
          <p:grpSpPr>
            <a:xfrm>
              <a:off x="7767607" y="4870841"/>
              <a:ext cx="2692126" cy="1264698"/>
              <a:chOff x="7767607" y="4870841"/>
              <a:chExt cx="2692126" cy="1264698"/>
            </a:xfrm>
          </p:grpSpPr>
          <p:grpSp>
            <p:nvGrpSpPr>
              <p:cNvPr id="361" name="Google Shape;361;p3"/>
              <p:cNvGrpSpPr/>
              <p:nvPr/>
            </p:nvGrpSpPr>
            <p:grpSpPr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3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67" name="Google Shape;367;p3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368" name="Google Shape;368;p3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" name="Google Shape;369;p3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70" name="Google Shape;370;p3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71" name="Google Shape;371;p3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372" name="Google Shape;372;p3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3" name="Google Shape;373;p3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74" name="Google Shape;374;p3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3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76" name="Google Shape;376;p3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377" name="Google Shape;377;p3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8" name="Google Shape;378;p3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79" name="Google Shape;379;p3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0" name="Google Shape;380;p3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381" name="Google Shape;381;p3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2" name="Google Shape;382;p3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83" name="Google Shape;383;p3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3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3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3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3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3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3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3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3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" name="Google Shape;394;p3"/>
              <p:cNvGrpSpPr/>
              <p:nvPr/>
            </p:nvGrpSpPr>
            <p:grpSpPr>
              <a:xfrm>
                <a:off x="7767607" y="4870841"/>
                <a:ext cx="2080029" cy="1264698"/>
                <a:chOff x="7767607" y="4870841"/>
                <a:chExt cx="2080029" cy="1264698"/>
              </a:xfrm>
            </p:grpSpPr>
            <p:grpSp>
              <p:nvGrpSpPr>
                <p:cNvPr id="395" name="Google Shape;395;p3"/>
                <p:cNvGrpSpPr/>
                <p:nvPr/>
              </p:nvGrpSpPr>
              <p:grpSpPr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96" name="Google Shape;396;p3" descr="desktop_computer_stylized_medium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97" name="Google Shape;397;p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3"/>
                <p:cNvGrpSpPr/>
                <p:nvPr/>
              </p:nvGrpSpPr>
              <p:grpSpPr>
                <a:xfrm>
                  <a:off x="9195307" y="5823489"/>
                  <a:ext cx="310186" cy="312050"/>
                  <a:chOff x="877" y="1008"/>
                  <a:chExt cx="2747" cy="2626"/>
                </a:xfrm>
              </p:grpSpPr>
              <p:pic>
                <p:nvPicPr>
                  <p:cNvPr id="399" name="Google Shape;399;p3" descr="antenna_stylized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00" name="Google Shape;400;p3" descr="laptop_keyboard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/>
                  <a:stretch/>
                </p:blipFill>
                <p:spPr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1" name="Google Shape;401;p3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402" name="Google Shape;402;p3" descr="screen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3" name="Google Shape;403;p3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3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5" name="Google Shape;405;p3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6" name="Google Shape;406;p3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3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3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09" name="Google Shape;409;p3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410" name="Google Shape;410;p3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1" name="Google Shape;411;p3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2" name="Google Shape;412;p3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3" name="Google Shape;413;p3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4" name="Google Shape;414;p3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5" name="Google Shape;415;p3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16" name="Google Shape;416;p3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3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3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9" name="Google Shape;419;p3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" name="Google Shape;420;p3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3"/>
                  <p:cNvSpPr/>
                  <p:nvPr/>
                </p:nvSpPr>
                <p:spPr>
                  <a:xfrm rot="10800000" flipH="1">
                    <a:off x="2549" y="2986"/>
                    <a:ext cx="608" cy="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2" name="Google Shape;422;p3"/>
                <p:cNvGrpSpPr/>
                <p:nvPr/>
              </p:nvGrpSpPr>
              <p:grpSpPr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23" name="Google Shape;423;p3" descr="desktop_computer_stylized_medium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24" name="Google Shape;424;p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5" name="Google Shape;425;p3"/>
                <p:cNvGrpSpPr/>
                <p:nvPr/>
              </p:nvGrpSpPr>
              <p:grpSpPr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26" name="Google Shape;426;p3" descr="desktop_computer_stylized_medium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27" name="Google Shape;427;p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8" name="Google Shape;428;p3"/>
                <p:cNvGrpSpPr/>
                <p:nvPr/>
              </p:nvGrpSpPr>
              <p:grpSpPr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29" name="Google Shape;429;p3" descr="desktop_computer_stylized_medium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30" name="Google Shape;430;p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1" name="Google Shape;431;p3"/>
                <p:cNvGrpSpPr/>
                <p:nvPr/>
              </p:nvGrpSpPr>
              <p:grpSpPr>
                <a:xfrm>
                  <a:off x="9528372" y="5765818"/>
                  <a:ext cx="319264" cy="256870"/>
                  <a:chOff x="877" y="1008"/>
                  <a:chExt cx="2747" cy="2626"/>
                </a:xfrm>
              </p:grpSpPr>
              <p:pic>
                <p:nvPicPr>
                  <p:cNvPr id="432" name="Google Shape;432;p3" descr="antenna_stylized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3" name="Google Shape;433;p3" descr="laptop_keyboard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/>
                  <a:stretch/>
                </p:blipFill>
                <p:spPr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34" name="Google Shape;434;p3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435" name="Google Shape;435;p3" descr="screen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36" name="Google Shape;436;p3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7" name="Google Shape;437;p3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" name="Google Shape;438;p3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" name="Google Shape;439;p3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" name="Google Shape;440;p3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" name="Google Shape;441;p3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42" name="Google Shape;442;p3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443" name="Google Shape;443;p3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4" name="Google Shape;444;p3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5" name="Google Shape;445;p3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6" name="Google Shape;446;p3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7" name="Google Shape;447;p3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8" name="Google Shape;448;p3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49" name="Google Shape;449;p3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" name="Google Shape;450;p3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3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3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3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3"/>
                  <p:cNvSpPr/>
                  <p:nvPr/>
                </p:nvSpPr>
                <p:spPr>
                  <a:xfrm rot="10800000" flipH="1">
                    <a:off x="2549" y="2986"/>
                    <a:ext cx="608" cy="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55" name="Google Shape;455;p3"/>
              <p:cNvGrpSpPr/>
              <p:nvPr/>
            </p:nvGrpSpPr>
            <p:grpSpPr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456" name="Google Shape;456;p3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3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58;p3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3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3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61" name="Google Shape;461;p3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462" name="Google Shape;462;p3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" name="Google Shape;463;p3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4" name="Google Shape;464;p3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65" name="Google Shape;465;p3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466" name="Google Shape;466;p3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Google Shape;467;p3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8" name="Google Shape;468;p3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3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70" name="Google Shape;470;p3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471" name="Google Shape;471;p3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" name="Google Shape;472;p3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73" name="Google Shape;473;p3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74" name="Google Shape;474;p3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475" name="Google Shape;475;p3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" name="Google Shape;476;p3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endParaRPr sz="2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77" name="Google Shape;477;p3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3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3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3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3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3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3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3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3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3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3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88" name="Google Shape;488;p3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489" name="Google Shape;489;p3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0" name="Google Shape;490;p3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491" name="Google Shape;491;p3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2" name="Google Shape;492;p3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3" name="Google Shape;493;p3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4" name="Google Shape;494;p3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5" name="Google Shape;495;p3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6" name="Google Shape;496;p3"/>
              <p:cNvCxnSpPr/>
              <p:nvPr/>
            </p:nvCxnSpPr>
            <p:spPr>
              <a:xfrm rot="10800000" flipH="1">
                <a:off x="3130" y="3888"/>
                <a:ext cx="205" cy="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7" name="Google Shape;497;p3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8" name="Google Shape;498;p3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9" name="Google Shape;499;p3"/>
              <p:cNvCxnSpPr/>
              <p:nvPr/>
            </p:nvCxnSpPr>
            <p:spPr>
              <a:xfrm rot="10800000" flipH="1">
                <a:off x="3335" y="3668"/>
                <a:ext cx="124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0" name="Google Shape;500;p3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1" name="Google Shape;501;p3"/>
              <p:cNvCxnSpPr/>
              <p:nvPr/>
            </p:nvCxnSpPr>
            <p:spPr>
              <a:xfrm rot="10800000" flipH="1">
                <a:off x="3335" y="3781"/>
                <a:ext cx="153" cy="6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2" name="Google Shape;502;p3"/>
              <p:cNvCxnSpPr/>
              <p:nvPr/>
            </p:nvCxnSpPr>
            <p:spPr>
              <a:xfrm rot="10800000" flipH="1">
                <a:off x="3335" y="3567"/>
                <a:ext cx="78" cy="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3" name="Google Shape;503;p3"/>
              <p:cNvCxnSpPr/>
              <p:nvPr/>
            </p:nvCxnSpPr>
            <p:spPr>
              <a:xfrm rot="10800000" flipH="1">
                <a:off x="3335" y="3428"/>
                <a:ext cx="49" cy="2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4" name="Google Shape;504;p3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5" name="Google Shape;505;p3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506" name="Google Shape;506;p3" descr="access_point_stylized_small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3" descr="access_point_stylized_small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8" name="Google Shape;508;p3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509" name="Google Shape;509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1" name="Google Shape;511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2" name="Google Shape;512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6" name="Google Shape;516;p3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17" name="Google Shape;517;p3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9" name="Google Shape;519;p3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0" name="Google Shape;520;p3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3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3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3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4" name="Google Shape;524;p3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525" name="Google Shape;525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7" name="Google Shape;527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8" name="Google Shape;528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32" name="Google Shape;532;p3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3" name="Google Shape;533;p3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5" name="Google Shape;535;p3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6" name="Google Shape;536;p3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3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p3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3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40" name="Google Shape;540;p3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541" name="Google Shape;541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3" name="Google Shape;543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4" name="Google Shape;544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48" name="Google Shape;548;p3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549" name="Google Shape;549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1" name="Google Shape;551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2" name="Google Shape;552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6" name="Google Shape;556;p3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557" name="Google Shape;557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9" name="Google Shape;559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60" name="Google Shape;560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4" name="Google Shape;564;p3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565" name="Google Shape;565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7" name="Google Shape;567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68" name="Google Shape;568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2" name="Google Shape;572;p3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3" name="Google Shape;573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5" name="Google Shape;575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6" name="Google Shape;576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0" name="Google Shape;580;p3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81" name="Google Shape;581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3" name="Google Shape;583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4" name="Google Shape;584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8" name="Google Shape;588;p3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589" name="Google Shape;589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1" name="Google Shape;591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2" name="Google Shape;592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96" name="Google Shape;596;p3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97" name="Google Shape;597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9" name="Google Shape;599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0" name="Google Shape;600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04" name="Google Shape;604;p3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605" name="Google Shape;605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7" name="Google Shape;607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8" name="Google Shape;608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2" name="Google Shape;612;p3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613" name="Google Shape;613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5" name="Google Shape;615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6" name="Google Shape;616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18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19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0" name="Google Shape;620;p3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621" name="Google Shape;621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3" name="Google Shape;623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4" name="Google Shape;624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8" name="Google Shape;628;p3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9" name="Google Shape;629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1" name="Google Shape;631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32" name="Google Shape;632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36" name="Google Shape;636;p3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637" name="Google Shape;637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9" name="Google Shape;639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40" name="Google Shape;640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4" name="Google Shape;644;p3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645" name="Google Shape;645;p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7" name="Google Shape;647;p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48" name="Google Shape;648;p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52" name="Google Shape;652;p3"/>
          <p:cNvGrpSpPr/>
          <p:nvPr/>
        </p:nvGrpSpPr>
        <p:grpSpPr>
          <a:xfrm>
            <a:off x="1728873" y="5539150"/>
            <a:ext cx="5446393" cy="1149445"/>
            <a:chOff x="1728873" y="5539150"/>
            <a:chExt cx="5446393" cy="1149445"/>
          </a:xfrm>
        </p:grpSpPr>
        <p:sp>
          <p:nvSpPr>
            <p:cNvPr id="653" name="Google Shape;653;p3"/>
            <p:cNvSpPr/>
            <p:nvPr/>
          </p:nvSpPr>
          <p:spPr>
            <a:xfrm>
              <a:off x="1728873" y="5660145"/>
              <a:ext cx="1143514" cy="68053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"/>
            <p:cNvSpPr txBox="1"/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 fontScale="92500"/>
            </a:bodyPr>
            <a:lstStyle/>
            <a:p>
              <a:pPr marL="6858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6075" marR="0" lvl="1" indent="-231775" algn="l" rtl="0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collection of devices, routers, links: managed by an organization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5" name="Google Shape;655;p3"/>
          <p:cNvSpPr/>
          <p:nvPr/>
        </p:nvSpPr>
        <p:spPr>
          <a:xfrm>
            <a:off x="7189291" y="1641975"/>
            <a:ext cx="4101062" cy="4254341"/>
          </a:xfrm>
          <a:custGeom>
            <a:avLst/>
            <a:gdLst/>
            <a:ahLst/>
            <a:cxnLst/>
            <a:rect l="l" t="t" r="r" b="b"/>
            <a:pathLst>
              <a:path w="4101062" h="4254341" extrusionOk="0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 w="12700" cap="flat" cmpd="sng">
            <a:solidFill>
              <a:srgbClr val="31538F">
                <a:alpha val="5725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"/>
          <p:cNvSpPr txBox="1">
            <a:spLocks noGrp="1"/>
          </p:cNvSpPr>
          <p:nvPr>
            <p:ph type="title"/>
          </p:nvPr>
        </p:nvSpPr>
        <p:spPr>
          <a:xfrm>
            <a:off x="787400" y="335989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“Fun” Internet-connected devices</a:t>
            </a:r>
            <a:endParaRPr/>
          </a:p>
        </p:txBody>
      </p:sp>
      <p:pic>
        <p:nvPicPr>
          <p:cNvPr id="662" name="Google Shape;662;p4" descr="toas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4235" y="2861110"/>
            <a:ext cx="1675416" cy="197063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"/>
          <p:cNvSpPr txBox="1"/>
          <p:nvPr/>
        </p:nvSpPr>
        <p:spPr>
          <a:xfrm>
            <a:off x="7093001" y="3040516"/>
            <a:ext cx="209268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Web-enabled toaster +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forecaster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" name="Google Shape;664;p4"/>
          <p:cNvGrpSpPr/>
          <p:nvPr/>
        </p:nvGrpSpPr>
        <p:grpSpPr>
          <a:xfrm>
            <a:off x="723207" y="3591303"/>
            <a:ext cx="4897766" cy="2945470"/>
            <a:chOff x="723207" y="3591303"/>
            <a:chExt cx="4897766" cy="2945470"/>
          </a:xfrm>
        </p:grpSpPr>
        <p:grpSp>
          <p:nvGrpSpPr>
            <p:cNvPr id="665" name="Google Shape;665;p4"/>
            <p:cNvGrpSpPr/>
            <p:nvPr/>
          </p:nvGrpSpPr>
          <p:grpSpPr>
            <a:xfrm>
              <a:off x="723207" y="4924676"/>
              <a:ext cx="1768379" cy="1612097"/>
              <a:chOff x="723207" y="4924676"/>
              <a:chExt cx="1768379" cy="1612097"/>
            </a:xfrm>
          </p:grpSpPr>
          <p:pic>
            <p:nvPicPr>
              <p:cNvPr id="666" name="Google Shape;666;p4" descr="cisco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23207" y="4924676"/>
                <a:ext cx="1768379" cy="1416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7" name="Google Shape;667;p4"/>
              <p:cNvSpPr txBox="1"/>
              <p:nvPr/>
            </p:nvSpPr>
            <p:spPr>
              <a:xfrm>
                <a:off x="952500" y="6198219"/>
                <a:ext cx="152118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 phones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8" name="Google Shape;668;p4"/>
            <p:cNvGrpSpPr/>
            <p:nvPr/>
          </p:nvGrpSpPr>
          <p:grpSpPr>
            <a:xfrm>
              <a:off x="3863186" y="3591303"/>
              <a:ext cx="1757787" cy="1165800"/>
              <a:chOff x="3863186" y="3591303"/>
              <a:chExt cx="1757787" cy="1165800"/>
            </a:xfrm>
          </p:grpSpPr>
          <p:pic>
            <p:nvPicPr>
              <p:cNvPr id="669" name="Google Shape;669;p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068398" y="3591303"/>
                <a:ext cx="1552575" cy="742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0" name="Google Shape;670;p4"/>
              <p:cNvSpPr txBox="1"/>
              <p:nvPr/>
            </p:nvSpPr>
            <p:spPr>
              <a:xfrm>
                <a:off x="3863186" y="4172328"/>
                <a:ext cx="159120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Slingbox: remote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control cable TV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71" name="Google Shape;671;p4"/>
          <p:cNvGrpSpPr/>
          <p:nvPr/>
        </p:nvGrpSpPr>
        <p:grpSpPr>
          <a:xfrm>
            <a:off x="814227" y="3747548"/>
            <a:ext cx="2676937" cy="1188113"/>
            <a:chOff x="1752086" y="3835708"/>
            <a:chExt cx="2676937" cy="1188113"/>
          </a:xfrm>
        </p:grpSpPr>
        <p:sp>
          <p:nvSpPr>
            <p:cNvPr id="672" name="Google Shape;672;p4"/>
            <p:cNvSpPr txBox="1"/>
            <p:nvPr/>
          </p:nvSpPr>
          <p:spPr>
            <a:xfrm>
              <a:off x="2887639" y="4685267"/>
              <a:ext cx="154138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Security Camera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3" name="Google Shape;673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4" name="Google Shape;674;p4"/>
          <p:cNvGrpSpPr/>
          <p:nvPr/>
        </p:nvGrpSpPr>
        <p:grpSpPr>
          <a:xfrm>
            <a:off x="722790" y="1143651"/>
            <a:ext cx="10449383" cy="5458394"/>
            <a:chOff x="671990" y="1143651"/>
            <a:chExt cx="10449383" cy="5458394"/>
          </a:xfrm>
        </p:grpSpPr>
        <p:grpSp>
          <p:nvGrpSpPr>
            <p:cNvPr id="675" name="Google Shape;675;p4"/>
            <p:cNvGrpSpPr/>
            <p:nvPr/>
          </p:nvGrpSpPr>
          <p:grpSpPr>
            <a:xfrm>
              <a:off x="3363111" y="1717360"/>
              <a:ext cx="1895475" cy="1738803"/>
              <a:chOff x="3363111" y="1717360"/>
              <a:chExt cx="1895475" cy="1738803"/>
            </a:xfrm>
          </p:grpSpPr>
          <p:pic>
            <p:nvPicPr>
              <p:cNvPr id="676" name="Google Shape;676;p4" descr="whisper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63111" y="1717360"/>
                <a:ext cx="1895475" cy="1560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7" name="Google Shape;677;p4"/>
              <p:cNvSpPr txBox="1"/>
              <p:nvPr/>
            </p:nvSpPr>
            <p:spPr>
              <a:xfrm>
                <a:off x="3517381" y="3117609"/>
                <a:ext cx="15178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IP picture frame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8" name="Google Shape;678;p4"/>
            <p:cNvGrpSpPr/>
            <p:nvPr/>
          </p:nvGrpSpPr>
          <p:grpSpPr>
            <a:xfrm>
              <a:off x="2055482" y="1410532"/>
              <a:ext cx="1179513" cy="2761796"/>
              <a:chOff x="2506141" y="1897178"/>
              <a:chExt cx="1179513" cy="2761796"/>
            </a:xfrm>
          </p:grpSpPr>
          <p:graphicFrame>
            <p:nvGraphicFramePr>
              <p:cNvPr id="679" name="Google Shape;679;p4"/>
              <p:cNvGraphicFramePr/>
              <p:nvPr/>
            </p:nvGraphicFramePr>
            <p:xfrm>
              <a:off x="2694260" y="1897178"/>
              <a:ext cx="803275" cy="2168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8" imgW="803275" imgH="2168525" progId="">
                      <p:embed/>
                    </p:oleObj>
                  </mc:Choice>
                  <mc:Fallback>
                    <p:oleObj r:id="rId8" imgW="803275" imgH="2168525" progId="">
                      <p:embed/>
                      <p:pic>
                        <p:nvPicPr>
                          <p:cNvPr id="679" name="Google Shape;679;p4"/>
                          <p:cNvPicPr preferRelativeResize="0"/>
                          <p:nvPr/>
                        </p:nvPicPr>
                        <p:blipFill rotWithShape="1">
                          <a:blip r:embed="rId9">
                            <a:alphaModFix/>
                          </a:blip>
                          <a:srcRect/>
                          <a:stretch/>
                        </p:blipFill>
                        <p:spPr>
                          <a:xfrm>
                            <a:off x="2694260" y="1897178"/>
                            <a:ext cx="803275" cy="2168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80" name="Google Shape;680;p4"/>
              <p:cNvSpPr txBox="1"/>
              <p:nvPr/>
            </p:nvSpPr>
            <p:spPr>
              <a:xfrm>
                <a:off x="2506141" y="4077949"/>
                <a:ext cx="1179513" cy="581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refrigerator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1" name="Google Shape;681;p4"/>
            <p:cNvGrpSpPr/>
            <p:nvPr/>
          </p:nvGrpSpPr>
          <p:grpSpPr>
            <a:xfrm>
              <a:off x="8585501" y="1143651"/>
              <a:ext cx="2535872" cy="1141975"/>
              <a:chOff x="8636412" y="2605836"/>
              <a:chExt cx="2535872" cy="1141975"/>
            </a:xfrm>
          </p:grpSpPr>
          <p:pic>
            <p:nvPicPr>
              <p:cNvPr id="682" name="Google Shape;682;p4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8636412" y="2650849"/>
                <a:ext cx="695325" cy="10969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683" name="Google Shape;683;p4"/>
              <p:cNvSpPr txBox="1"/>
              <p:nvPr/>
            </p:nvSpPr>
            <p:spPr>
              <a:xfrm>
                <a:off x="9358967" y="2605836"/>
                <a:ext cx="181331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Tweet-a-watt: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 energy use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p4"/>
            <p:cNvGrpSpPr/>
            <p:nvPr/>
          </p:nvGrpSpPr>
          <p:grpSpPr>
            <a:xfrm>
              <a:off x="5012950" y="5049292"/>
              <a:ext cx="2435364" cy="1552753"/>
              <a:chOff x="5012950" y="5049292"/>
              <a:chExt cx="2435364" cy="1552753"/>
            </a:xfrm>
          </p:grpSpPr>
          <p:pic>
            <p:nvPicPr>
              <p:cNvPr id="685" name="Google Shape;685;p4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5012950" y="5057407"/>
                <a:ext cx="1289050" cy="1544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6" name="Google Shape;686;p4"/>
              <p:cNvSpPr txBox="1"/>
              <p:nvPr/>
            </p:nvSpPr>
            <p:spPr>
              <a:xfrm>
                <a:off x="6327301" y="5049292"/>
                <a:ext cx="112101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sensorized,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mattress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7" name="Google Shape;687;p4"/>
            <p:cNvGrpSpPr/>
            <p:nvPr/>
          </p:nvGrpSpPr>
          <p:grpSpPr>
            <a:xfrm>
              <a:off x="671990" y="1806119"/>
              <a:ext cx="1305870" cy="1496298"/>
              <a:chOff x="1563004" y="1837775"/>
              <a:chExt cx="1305870" cy="1496298"/>
            </a:xfrm>
          </p:grpSpPr>
          <p:pic>
            <p:nvPicPr>
              <p:cNvPr id="688" name="Google Shape;688;p4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1665601" y="1837775"/>
                <a:ext cx="550338" cy="1149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9" name="Google Shape;689;p4"/>
              <p:cNvSpPr txBox="1"/>
              <p:nvPr/>
            </p:nvSpPr>
            <p:spPr>
              <a:xfrm>
                <a:off x="1563004" y="2995519"/>
                <a:ext cx="130587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Amazon Echo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0" name="Google Shape;690;p4"/>
          <p:cNvSpPr txBox="1"/>
          <p:nvPr/>
        </p:nvSpPr>
        <p:spPr>
          <a:xfrm>
            <a:off x="9707225" y="5533965"/>
            <a:ext cx="18149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1" u="none" strike="noStrike" cap="non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Others?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1" name="Google Shape;691;p4"/>
          <p:cNvGrpSpPr/>
          <p:nvPr/>
        </p:nvGrpSpPr>
        <p:grpSpPr>
          <a:xfrm>
            <a:off x="5244182" y="1499729"/>
            <a:ext cx="4175678" cy="5125922"/>
            <a:chOff x="5244182" y="1499729"/>
            <a:chExt cx="4175678" cy="5125922"/>
          </a:xfrm>
        </p:grpSpPr>
        <p:grpSp>
          <p:nvGrpSpPr>
            <p:cNvPr id="692" name="Google Shape;692;p4"/>
            <p:cNvGrpSpPr/>
            <p:nvPr/>
          </p:nvGrpSpPr>
          <p:grpSpPr>
            <a:xfrm>
              <a:off x="5244182" y="1499729"/>
              <a:ext cx="2735863" cy="1090838"/>
              <a:chOff x="616980" y="5292729"/>
              <a:chExt cx="3127445" cy="1207904"/>
            </a:xfrm>
          </p:grpSpPr>
          <p:grpSp>
            <p:nvGrpSpPr>
              <p:cNvPr id="693" name="Google Shape;693;p4"/>
              <p:cNvGrpSpPr/>
              <p:nvPr/>
            </p:nvGrpSpPr>
            <p:grpSpPr>
              <a:xfrm>
                <a:off x="616980" y="5292729"/>
                <a:ext cx="3127445" cy="821190"/>
                <a:chOff x="842590" y="5420084"/>
                <a:chExt cx="3127445" cy="821190"/>
              </a:xfrm>
            </p:grpSpPr>
            <p:pic>
              <p:nvPicPr>
                <p:cNvPr id="694" name="Google Shape;694;p4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842590" y="5420084"/>
                  <a:ext cx="2016478" cy="8211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95" name="Google Shape;695;p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l="44905"/>
                <a:stretch/>
              </p:blipFill>
              <p:spPr>
                <a:xfrm>
                  <a:off x="2859067" y="5420084"/>
                  <a:ext cx="1110968" cy="8211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96" name="Google Shape;696;p4"/>
              <p:cNvSpPr txBox="1"/>
              <p:nvPr/>
            </p:nvSpPr>
            <p:spPr>
              <a:xfrm>
                <a:off x="1008562" y="6125746"/>
                <a:ext cx="2301691" cy="374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Pacemaker &amp; Monitor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7" name="Google Shape;697;p4"/>
            <p:cNvGrpSpPr/>
            <p:nvPr/>
          </p:nvGrpSpPr>
          <p:grpSpPr>
            <a:xfrm>
              <a:off x="7868239" y="4103350"/>
              <a:ext cx="1551621" cy="917725"/>
              <a:chOff x="7868239" y="4103350"/>
              <a:chExt cx="1551621" cy="917725"/>
            </a:xfrm>
          </p:grpSpPr>
          <p:pic>
            <p:nvPicPr>
              <p:cNvPr id="698" name="Google Shape;698;p4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868239" y="4103350"/>
                <a:ext cx="1551621" cy="6638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9" name="Google Shape;699;p4"/>
              <p:cNvSpPr txBox="1"/>
              <p:nvPr/>
            </p:nvSpPr>
            <p:spPr>
              <a:xfrm>
                <a:off x="8103032" y="4682521"/>
                <a:ext cx="10797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 devices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0" name="Google Shape;700;p4"/>
            <p:cNvGrpSpPr/>
            <p:nvPr/>
          </p:nvGrpSpPr>
          <p:grpSpPr>
            <a:xfrm>
              <a:off x="7586090" y="5333549"/>
              <a:ext cx="1556069" cy="1292102"/>
              <a:chOff x="7586090" y="5333549"/>
              <a:chExt cx="1556069" cy="1292102"/>
            </a:xfrm>
          </p:grpSpPr>
          <p:pic>
            <p:nvPicPr>
              <p:cNvPr id="701" name="Google Shape;701;p4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586090" y="5333549"/>
                <a:ext cx="1308005" cy="12921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2" name="Google Shape;702;p4"/>
              <p:cNvSpPr txBox="1"/>
              <p:nvPr/>
            </p:nvSpPr>
            <p:spPr>
              <a:xfrm>
                <a:off x="8513461" y="6201538"/>
                <a:ext cx="62869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Fitbit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3" name="Google Shape;703;p4"/>
          <p:cNvGrpSpPr/>
          <p:nvPr/>
        </p:nvGrpSpPr>
        <p:grpSpPr>
          <a:xfrm>
            <a:off x="3149599" y="5058059"/>
            <a:ext cx="1519767" cy="1241029"/>
            <a:chOff x="3149599" y="5058059"/>
            <a:chExt cx="1519767" cy="1241029"/>
          </a:xfrm>
        </p:grpSpPr>
        <p:pic>
          <p:nvPicPr>
            <p:cNvPr id="704" name="Google Shape;704;p4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149599" y="5058059"/>
              <a:ext cx="1519767" cy="972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Google Shape;705;p4"/>
            <p:cNvSpPr txBox="1"/>
            <p:nvPr/>
          </p:nvSpPr>
          <p:spPr>
            <a:xfrm>
              <a:off x="3149601" y="5960534"/>
              <a:ext cx="14900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Gaming devices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4"/>
          <p:cNvGrpSpPr/>
          <p:nvPr/>
        </p:nvGrpSpPr>
        <p:grpSpPr>
          <a:xfrm>
            <a:off x="9643123" y="1811867"/>
            <a:ext cx="2328743" cy="3572821"/>
            <a:chOff x="9643123" y="1811867"/>
            <a:chExt cx="2328743" cy="3572821"/>
          </a:xfrm>
        </p:grpSpPr>
        <p:pic>
          <p:nvPicPr>
            <p:cNvPr id="707" name="Google Shape;707;p4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0735733" y="2137293"/>
              <a:ext cx="1147232" cy="1035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4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1182464" y="3606800"/>
              <a:ext cx="789402" cy="1483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4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9643123" y="3014133"/>
              <a:ext cx="1723654" cy="1174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4"/>
            <p:cNvSpPr txBox="1"/>
            <p:nvPr/>
          </p:nvSpPr>
          <p:spPr>
            <a:xfrm>
              <a:off x="10176934" y="4114801"/>
              <a:ext cx="5160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"/>
            <p:cNvSpPr txBox="1"/>
            <p:nvPr/>
          </p:nvSpPr>
          <p:spPr>
            <a:xfrm>
              <a:off x="11074401" y="5046134"/>
              <a:ext cx="885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scooters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"/>
            <p:cNvSpPr txBox="1"/>
            <p:nvPr/>
          </p:nvSpPr>
          <p:spPr>
            <a:xfrm>
              <a:off x="11023601" y="1811867"/>
              <a:ext cx="6076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bikes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3" name="Google Shape;713;p4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2956490E-60E7-199B-ACC5-274A2E9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1892300"/>
            <a:ext cx="800100" cy="215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"/>
          <p:cNvSpPr txBox="1">
            <a:spLocks noGrp="1"/>
          </p:cNvSpPr>
          <p:nvPr>
            <p:ph type="body" idx="1"/>
          </p:nvPr>
        </p:nvSpPr>
        <p:spPr>
          <a:xfrm>
            <a:off x="713958" y="1708456"/>
            <a:ext cx="5394571" cy="95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2425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-US" i="1">
                <a:solidFill>
                  <a:srgbClr val="CC0000"/>
                </a:solidFill>
              </a:rPr>
              <a:t>Internet: “</a:t>
            </a:r>
            <a:r>
              <a:rPr lang="en-US">
                <a:solidFill>
                  <a:srgbClr val="CC0000"/>
                </a:solidFill>
              </a:rPr>
              <a:t>network of networks”</a:t>
            </a:r>
            <a:endParaRPr/>
          </a:p>
          <a:p>
            <a:pPr marL="695325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Interconnected ISPs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26" name="Google Shape;726;p5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“nuts and bolts” view</a:t>
            </a:r>
            <a:endParaRPr/>
          </a:p>
        </p:txBody>
      </p:sp>
      <p:sp>
        <p:nvSpPr>
          <p:cNvPr id="727" name="Google Shape;727;p5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5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9" name="Google Shape;729;p5"/>
          <p:cNvGrpSpPr/>
          <p:nvPr/>
        </p:nvGrpSpPr>
        <p:grpSpPr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730" name="Google Shape;730;p5"/>
            <p:cNvSpPr/>
            <p:nvPr/>
          </p:nvSpPr>
          <p:spPr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5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5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5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738" name="Google Shape;738;p5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0" name="Google Shape;740;p5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1" name="Google Shape;741;p5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2" name="Google Shape;742;p5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3" name="Google Shape;743;p5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4" name="Google Shape;744;p5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5" name="Google Shape;745;p5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46" name="Google Shape;746;p5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747" name="Google Shape;747;p5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9" name="Google Shape;749;p5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0" name="Google Shape;750;p5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1" name="Google Shape;751;p5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2" name="Google Shape;752;p5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3" name="Google Shape;753;p5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4" name="Google Shape;754;p5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55" name="Google Shape;755;p5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5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1" name="Google Shape;761;p5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762" name="Google Shape;762;p5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3" name="Google Shape;763;p5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4" name="Google Shape;764;p5"/>
            <p:cNvCxnSpPr/>
            <p:nvPr/>
          </p:nvCxnSpPr>
          <p:spPr>
            <a:xfrm rot="10800000" flipH="1">
              <a:off x="10636897" y="3633421"/>
              <a:ext cx="335987" cy="395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5" name="Google Shape;765;p5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6" name="Google Shape;766;p5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7" name="Google Shape;767;p5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8" name="Google Shape;768;p5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9" name="Google Shape;769;p5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0" name="Google Shape;770;p5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1" name="Google Shape;771;p5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" name="Google Shape;772;p5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73" name="Google Shape;773;p5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774" name="Google Shape;774;p5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775" name="Google Shape;775;p5"/>
                <p:cNvCxnSpPr/>
                <p:nvPr/>
              </p:nvCxnSpPr>
              <p:spPr>
                <a:xfrm rot="5400000" flipH="1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6" name="Google Shape;776;p5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7" name="Google Shape;777;p5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8" name="Google Shape;778;p5"/>
                <p:cNvCxnSpPr/>
                <p:nvPr/>
              </p:nvCxnSpPr>
              <p:spPr>
                <a:xfrm rot="10800000" flipH="1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9" name="Google Shape;779;p5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0" name="Google Shape;780;p5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1" name="Google Shape;781;p5"/>
                <p:cNvCxnSpPr/>
                <p:nvPr/>
              </p:nvCxnSpPr>
              <p:spPr>
                <a:xfrm rot="10800000" flipH="1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2" name="Google Shape;782;p5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3" name="Google Shape;783;p5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4" name="Google Shape;784;p5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5" name="Google Shape;785;p5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6" name="Google Shape;786;p5"/>
                <p:cNvCxnSpPr/>
                <p:nvPr/>
              </p:nvCxnSpPr>
              <p:spPr>
                <a:xfrm rot="10800000" flipH="1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7" name="Google Shape;787;p5"/>
                <p:cNvCxnSpPr/>
                <p:nvPr/>
              </p:nvCxnSpPr>
              <p:spPr>
                <a:xfrm rot="5400000" flipH="1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8" name="Google Shape;788;p5"/>
                <p:cNvCxnSpPr/>
                <p:nvPr/>
              </p:nvCxnSpPr>
              <p:spPr>
                <a:xfrm rot="10800000" flipH="1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9" name="Google Shape;789;p5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0" name="Google Shape;790;p5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1" name="Google Shape;791;p5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2" name="Google Shape;792;p5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3" name="Google Shape;793;p5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4" name="Google Shape;794;p5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5" name="Google Shape;795;p5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6" name="Google Shape;796;p5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7" name="Google Shape;797;p5"/>
                <p:cNvCxnSpPr/>
                <p:nvPr/>
              </p:nvCxnSpPr>
              <p:spPr>
                <a:xfrm rot="10800000" flipH="1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98" name="Google Shape;798;p5"/>
                <p:cNvCxnSpPr/>
                <p:nvPr/>
              </p:nvCxnSpPr>
              <p:spPr>
                <a:xfrm rot="10800000" flipH="1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pic>
            <p:nvPicPr>
              <p:cNvPr id="799" name="Google Shape;799;p5" descr="antenna_radiation_styliz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0" name="Google Shape;800;p5" descr="antenna_radiation_styliz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1" name="Google Shape;801;p5" descr="cell_tower_radiation copy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2" name="Google Shape;802;p5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3" name="Google Shape;803;p5"/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804" name="Google Shape;804;p5"/>
            <p:cNvGrpSpPr/>
            <p:nvPr/>
          </p:nvGrpSpPr>
          <p:grpSpPr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805" name="Google Shape;805;p5" descr="iphone_stylized_sma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6" name="Google Shape;806;p5" descr="antenna_radiation_styliz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7" name="Google Shape;807;p5"/>
            <p:cNvGrpSpPr/>
            <p:nvPr/>
          </p:nvGrpSpPr>
          <p:grpSpPr>
            <a:xfrm>
              <a:off x="7432700" y="2327293"/>
              <a:ext cx="534987" cy="414882"/>
              <a:chOff x="7432700" y="2327293"/>
              <a:chExt cx="534987" cy="414882"/>
            </a:xfrm>
          </p:grpSpPr>
          <p:pic>
            <p:nvPicPr>
              <p:cNvPr id="808" name="Google Shape;808;p5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9" name="Google Shape;809;p5" descr="laptop_keyboar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0" name="Google Shape;810;p5"/>
              <p:cNvSpPr/>
              <p:nvPr/>
            </p:nvSpPr>
            <p:spPr>
              <a:xfrm>
                <a:off x="7603304" y="2420984"/>
                <a:ext cx="351919" cy="208167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11" name="Google Shape;811;p5" descr="screen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2" name="Google Shape;812;p5"/>
              <p:cNvSpPr/>
              <p:nvPr/>
            </p:nvSpPr>
            <p:spPr>
              <a:xfrm>
                <a:off x="7667378" y="2414843"/>
                <a:ext cx="298167" cy="38736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>
                <a:off x="7600188" y="2414528"/>
                <a:ext cx="82770" cy="16124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>
                <a:off x="7874205" y="2443344"/>
                <a:ext cx="89197" cy="18612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5"/>
              <p:cNvSpPr/>
              <p:nvPr/>
            </p:nvSpPr>
            <p:spPr>
              <a:xfrm>
                <a:off x="7599214" y="2567582"/>
                <a:ext cx="327185" cy="62828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7884138" y="2444918"/>
                <a:ext cx="83549" cy="186909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7599603" y="2575928"/>
                <a:ext cx="290961" cy="62041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18" name="Google Shape;818;p5"/>
              <p:cNvGrpSpPr/>
              <p:nvPr/>
            </p:nvGrpSpPr>
            <p:grpSpPr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819" name="Google Shape;819;p5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5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5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5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5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5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5" name="Google Shape;825;p5"/>
              <p:cNvSpPr/>
              <p:nvPr/>
            </p:nvSpPr>
            <p:spPr>
              <a:xfrm>
                <a:off x="7763780" y="2647731"/>
                <a:ext cx="119578" cy="80936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>
                <a:off x="7458602" y="2654187"/>
                <a:ext cx="305957" cy="7385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>
                <a:off x="7458797" y="2640645"/>
                <a:ext cx="3311" cy="14959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>
                <a:off x="7458992" y="2579707"/>
                <a:ext cx="142170" cy="61883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7468535" y="2643795"/>
                <a:ext cx="290182" cy="71016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 rot="10800000" flipH="1">
                <a:off x="7758327" y="2638756"/>
                <a:ext cx="118410" cy="735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1" name="Google Shape;831;p5"/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832" name="Google Shape;832;p5" descr="light2.png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3" name="Google Shape;833;p5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4" name="Google Shape;834;p5"/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835" name="Google Shape;835;p5" descr="car_icon_small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6" name="Google Shape;836;p5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37" name="Google Shape;837;p5"/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838" name="Google Shape;838;p5"/>
            <p:cNvGrpSpPr/>
            <p:nvPr/>
          </p:nvGrpSpPr>
          <p:grpSpPr>
            <a:xfrm>
              <a:off x="7487144" y="3389820"/>
              <a:ext cx="350807" cy="310034"/>
              <a:chOff x="7487144" y="3389820"/>
              <a:chExt cx="350807" cy="310034"/>
            </a:xfrm>
          </p:grpSpPr>
          <p:pic>
            <p:nvPicPr>
              <p:cNvPr id="839" name="Google Shape;839;p5" descr="antenna_stylized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0" name="Google Shape;840;p5" descr="laptop_keyboard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1" name="Google Shape;841;p5"/>
              <p:cNvSpPr/>
              <p:nvPr/>
            </p:nvSpPr>
            <p:spPr>
              <a:xfrm>
                <a:off x="7599014" y="3459979"/>
                <a:ext cx="230764" cy="155883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42" name="Google Shape;842;p5" descr="screen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3" name="Google Shape;843;p5"/>
              <p:cNvSpPr/>
              <p:nvPr/>
            </p:nvSpPr>
            <p:spPr>
              <a:xfrm>
                <a:off x="7641029" y="3455381"/>
                <a:ext cx="195517" cy="2900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5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5"/>
              <p:cNvSpPr/>
              <p:nvPr/>
            </p:nvSpPr>
            <p:spPr>
              <a:xfrm>
                <a:off x="7776652" y="3476723"/>
                <a:ext cx="58489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5"/>
              <p:cNvSpPr/>
              <p:nvPr/>
            </p:nvSpPr>
            <p:spPr>
              <a:xfrm>
                <a:off x="7596332" y="3569758"/>
                <a:ext cx="214545" cy="47048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5"/>
              <p:cNvSpPr/>
              <p:nvPr/>
            </p:nvSpPr>
            <p:spPr>
              <a:xfrm>
                <a:off x="7783165" y="3477902"/>
                <a:ext cx="54786" cy="139965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9" name="Google Shape;849;p5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850" name="Google Shape;850;p5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5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5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5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5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5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56" name="Google Shape;856;p5"/>
              <p:cNvSpPr/>
              <p:nvPr/>
            </p:nvSpPr>
            <p:spPr>
              <a:xfrm>
                <a:off x="7704243" y="3629776"/>
                <a:ext cx="78411" cy="60608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>
                <a:off x="7504129" y="3634611"/>
                <a:ext cx="200625" cy="55302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5"/>
              <p:cNvSpPr/>
              <p:nvPr/>
            </p:nvSpPr>
            <p:spPr>
              <a:xfrm>
                <a:off x="7504384" y="3578837"/>
                <a:ext cx="93225" cy="4634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5"/>
              <p:cNvSpPr/>
              <p:nvPr/>
            </p:nvSpPr>
            <p:spPr>
              <a:xfrm>
                <a:off x="7510642" y="3626829"/>
                <a:ext cx="190281" cy="5318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 rot="10800000" flipH="1">
                <a:off x="7700668" y="3623055"/>
                <a:ext cx="77645" cy="55066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2" name="Google Shape;862;p5"/>
            <p:cNvGrpSpPr/>
            <p:nvPr/>
          </p:nvGrpSpPr>
          <p:grpSpPr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863" name="Google Shape;863;p5" descr="desktop_computer_stylized_medium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4" name="Google Shape;864;p5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5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866" name="Google Shape;866;p5" descr="fridge2.png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7" name="Google Shape;867;p5" descr="antenna_stylized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68" name="Google Shape;868;p5"/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869" name="Google Shape;869;p5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870" name="Google Shape;870;p5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871" name="Google Shape;871;p5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72" name="Google Shape;872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73" name="Google Shape;873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74" name="Google Shape;874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75" name="Google Shape;875;p5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876" name="Google Shape;876;p5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877" name="Google Shape;877;p5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878" name="Google Shape;878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79" name="Google Shape;879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80" name="Google Shape;880;p5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881" name="Google Shape;881;p5"/>
          <p:cNvGrpSpPr/>
          <p:nvPr/>
        </p:nvGrpSpPr>
        <p:grpSpPr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882" name="Google Shape;882;p5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7" name="Google Shape;887;p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888" name="Google Shape;888;p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0" name="Google Shape;890;p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1" name="Google Shape;891;p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892" name="Google Shape;892;p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4" name="Google Shape;894;p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6" name="Google Shape;896;p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897" name="Google Shape;897;p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9" name="Google Shape;899;p5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0" name="Google Shape;900;p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01" name="Google Shape;901;p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03" name="Google Shape;903;p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4" name="Google Shape;914;p5"/>
          <p:cNvGrpSpPr/>
          <p:nvPr/>
        </p:nvGrpSpPr>
        <p:grpSpPr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915" name="Google Shape;915;p5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6" name="Google Shape;916;p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5"/>
          <p:cNvGrpSpPr/>
          <p:nvPr/>
        </p:nvGrpSpPr>
        <p:grpSpPr>
          <a:xfrm>
            <a:off x="9010801" y="5861358"/>
            <a:ext cx="310186" cy="312050"/>
            <a:chOff x="877" y="1008"/>
            <a:chExt cx="2747" cy="2626"/>
          </a:xfrm>
        </p:grpSpPr>
        <p:pic>
          <p:nvPicPr>
            <p:cNvPr id="918" name="Google Shape;918;p5" descr="antenna_stylized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5" descr="laptop_keyboar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5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1" name="Google Shape;921;p5" descr="screen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" name="Google Shape;922;p5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8" name="Google Shape;928;p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29" name="Google Shape;929;p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5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5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5" name="Google Shape;935;p5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p5"/>
          <p:cNvGrpSpPr/>
          <p:nvPr/>
        </p:nvGrpSpPr>
        <p:grpSpPr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942" name="Google Shape;942;p5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3" name="Google Shape;943;p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5"/>
          <p:cNvGrpSpPr/>
          <p:nvPr/>
        </p:nvGrpSpPr>
        <p:grpSpPr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945" name="Google Shape;945;p5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6" name="Google Shape;946;p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5"/>
          <p:cNvGrpSpPr/>
          <p:nvPr/>
        </p:nvGrpSpPr>
        <p:grpSpPr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948" name="Google Shape;948;p5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5"/>
          <p:cNvGrpSpPr/>
          <p:nvPr/>
        </p:nvGrpSpPr>
        <p:grpSpPr>
          <a:xfrm>
            <a:off x="9647169" y="6015687"/>
            <a:ext cx="319264" cy="256870"/>
            <a:chOff x="877" y="1008"/>
            <a:chExt cx="2747" cy="2626"/>
          </a:xfrm>
        </p:grpSpPr>
        <p:pic>
          <p:nvPicPr>
            <p:cNvPr id="951" name="Google Shape;951;p5" descr="antenna_stylized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Google Shape;952;p5" descr="laptop_keyboar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3" name="Google Shape;953;p5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4" name="Google Shape;954;p5" descr="screen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" name="Google Shape;955;p5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1" name="Google Shape;961;p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62" name="Google Shape;962;p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5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5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8" name="Google Shape;968;p5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5"/>
          <p:cNvGrpSpPr/>
          <p:nvPr/>
        </p:nvGrpSpPr>
        <p:grpSpPr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975" name="Google Shape;975;p5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0" name="Google Shape;980;p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81" name="Google Shape;981;p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3" name="Google Shape;983;p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4" name="Google Shape;984;p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85" name="Google Shape;985;p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7" name="Google Shape;987;p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9" name="Google Shape;989;p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90" name="Google Shape;990;p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2" name="Google Shape;992;p5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3" name="Google Shape;993;p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94" name="Google Shape;994;p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6" name="Google Shape;996;p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5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1008" name="Google Shape;1008;p5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09" name="Google Shape;1009;p5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1010" name="Google Shape;1010;p5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1" name="Google Shape;1011;p5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2" name="Google Shape;1012;p5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3" name="Google Shape;1013;p5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4" name="Google Shape;1014;p5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5"/>
              <p:cNvCxnSpPr/>
              <p:nvPr/>
            </p:nvCxnSpPr>
            <p:spPr>
              <a:xfrm rot="10800000" flipH="1">
                <a:off x="3130" y="3888"/>
                <a:ext cx="205" cy="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6" name="Google Shape;1016;p5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7" name="Google Shape;1017;p5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8" name="Google Shape;1018;p5"/>
              <p:cNvCxnSpPr/>
              <p:nvPr/>
            </p:nvCxnSpPr>
            <p:spPr>
              <a:xfrm rot="10800000" flipH="1">
                <a:off x="3335" y="3668"/>
                <a:ext cx="124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9" name="Google Shape;1019;p5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0" name="Google Shape;1020;p5"/>
              <p:cNvCxnSpPr/>
              <p:nvPr/>
            </p:nvCxnSpPr>
            <p:spPr>
              <a:xfrm rot="10800000" flipH="1">
                <a:off x="3335" y="3781"/>
                <a:ext cx="153" cy="6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1" name="Google Shape;1021;p5"/>
              <p:cNvCxnSpPr/>
              <p:nvPr/>
            </p:nvCxnSpPr>
            <p:spPr>
              <a:xfrm rot="10800000" flipH="1">
                <a:off x="3335" y="3567"/>
                <a:ext cx="78" cy="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2" name="Google Shape;1022;p5"/>
              <p:cNvCxnSpPr/>
              <p:nvPr/>
            </p:nvCxnSpPr>
            <p:spPr>
              <a:xfrm rot="10800000" flipH="1">
                <a:off x="3335" y="3428"/>
                <a:ext cx="49" cy="2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3" name="Google Shape;1023;p5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4" name="Google Shape;1024;p5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025" name="Google Shape;1025;p5" descr="access_point_stylized_small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p5" descr="access_point_stylized_small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7" name="Google Shape;1027;p5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028" name="Google Shape;1028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30" name="Google Shape;1030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31" name="Google Shape;1031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5" name="Google Shape;1035;p5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036" name="Google Shape;1036;p5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5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8" name="Google Shape;1038;p5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039" name="Google Shape;1039;p5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5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5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5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43" name="Google Shape;1043;p5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044" name="Google Shape;1044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6" name="Google Shape;1046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47" name="Google Shape;1047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51" name="Google Shape;1051;p5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052" name="Google Shape;1052;p5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5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54" name="Google Shape;1054;p5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055" name="Google Shape;1055;p5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5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5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5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59" name="Google Shape;1059;p5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060" name="Google Shape;1060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2" name="Google Shape;1062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3" name="Google Shape;1063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67" name="Google Shape;1067;p5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068" name="Google Shape;1068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70" name="Google Shape;1070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71" name="Google Shape;1071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5" name="Google Shape;1075;p5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076" name="Google Shape;1076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78" name="Google Shape;1078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79" name="Google Shape;1079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83" name="Google Shape;1083;p5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084" name="Google Shape;1084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86" name="Google Shape;1086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87" name="Google Shape;1087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91" name="Google Shape;1091;p5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092" name="Google Shape;1092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94" name="Google Shape;1094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95" name="Google Shape;1095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99" name="Google Shape;1099;p5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100" name="Google Shape;1100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02" name="Google Shape;1102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03" name="Google Shape;1103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07" name="Google Shape;1107;p5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108" name="Google Shape;1108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0" name="Google Shape;1110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11" name="Google Shape;1111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15" name="Google Shape;1115;p5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116" name="Google Shape;1116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8" name="Google Shape;1118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19" name="Google Shape;1119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23" name="Google Shape;1123;p5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124" name="Google Shape;1124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26" name="Google Shape;1126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27" name="Google Shape;1127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31" name="Google Shape;1131;p5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132" name="Google Shape;1132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4" name="Google Shape;1134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35" name="Google Shape;1135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39" name="Google Shape;1139;p5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140" name="Google Shape;1140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42" name="Google Shape;1142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43" name="Google Shape;1143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47" name="Google Shape;1147;p5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148" name="Google Shape;1148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50" name="Google Shape;1150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51" name="Google Shape;1151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55" name="Google Shape;1155;p5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156" name="Google Shape;1156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58" name="Google Shape;1158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59" name="Google Shape;1159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63" name="Google Shape;1163;p5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164" name="Google Shape;1164;p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66" name="Google Shape;1166;p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67" name="Google Shape;1167;p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71" name="Google Shape;1171;p5"/>
          <p:cNvSpPr txBox="1"/>
          <p:nvPr/>
        </p:nvSpPr>
        <p:spPr>
          <a:xfrm>
            <a:off x="839601" y="2732121"/>
            <a:ext cx="5394571" cy="182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-US" sz="2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everywhere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sending, receiving of messages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HTTP (Web), streaming video, Skype, TCP, IP, WiFi, 4G, Ethernet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2" name="Google Shape;1172;p5"/>
          <p:cNvGrpSpPr/>
          <p:nvPr/>
        </p:nvGrpSpPr>
        <p:grpSpPr>
          <a:xfrm>
            <a:off x="6860324" y="4962204"/>
            <a:ext cx="1547658" cy="518734"/>
            <a:chOff x="6860324" y="4962204"/>
            <a:chExt cx="1547658" cy="518734"/>
          </a:xfrm>
        </p:grpSpPr>
        <p:cxnSp>
          <p:nvCxnSpPr>
            <p:cNvPr id="1173" name="Google Shape;1173;p5"/>
            <p:cNvCxnSpPr/>
            <p:nvPr/>
          </p:nvCxnSpPr>
          <p:spPr>
            <a:xfrm flipH="1">
              <a:off x="7968718" y="5327774"/>
              <a:ext cx="439264" cy="153164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74" name="Google Shape;1174;p5"/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Ethernet</a:t>
              </a:r>
              <a:endParaRPr sz="1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5" name="Google Shape;1175;p5"/>
            <p:cNvCxnSpPr/>
            <p:nvPr/>
          </p:nvCxnSpPr>
          <p:spPr>
            <a:xfrm>
              <a:off x="7704138" y="5144424"/>
              <a:ext cx="470403" cy="216744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76" name="Google Shape;1176;p5"/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1177" name="Google Shape;1177;p5"/>
            <p:cNvCxnSpPr/>
            <p:nvPr/>
          </p:nvCxnSpPr>
          <p:spPr>
            <a:xfrm flipH="1">
              <a:off x="8285300" y="3668418"/>
              <a:ext cx="2866989" cy="1371857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78" name="Google Shape;1178;p5"/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endParaRPr sz="1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9" name="Google Shape;1179;p5"/>
            <p:cNvCxnSpPr/>
            <p:nvPr/>
          </p:nvCxnSpPr>
          <p:spPr>
            <a:xfrm>
              <a:off x="8099825" y="4723687"/>
              <a:ext cx="402218" cy="115861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80" name="Google Shape;1180;p5"/>
          <p:cNvGrpSpPr/>
          <p:nvPr/>
        </p:nvGrpSpPr>
        <p:grpSpPr>
          <a:xfrm>
            <a:off x="6371219" y="2787427"/>
            <a:ext cx="1271296" cy="663900"/>
            <a:chOff x="6371219" y="2787427"/>
            <a:chExt cx="1271296" cy="663900"/>
          </a:xfrm>
        </p:grpSpPr>
        <p:cxnSp>
          <p:nvCxnSpPr>
            <p:cNvPr id="1181" name="Google Shape;1181;p5"/>
            <p:cNvCxnSpPr>
              <a:endCxn id="839" idx="0"/>
            </p:cNvCxnSpPr>
            <p:nvPr/>
          </p:nvCxnSpPr>
          <p:spPr>
            <a:xfrm>
              <a:off x="7631115" y="2787427"/>
              <a:ext cx="11400" cy="663900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82" name="Google Shape;1182;p5"/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Skype</a:t>
              </a:r>
              <a:endParaRPr sz="1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83" name="Google Shape;1183;p5"/>
            <p:cNvCxnSpPr/>
            <p:nvPr/>
          </p:nvCxnSpPr>
          <p:spPr>
            <a:xfrm>
              <a:off x="6973411" y="3119431"/>
              <a:ext cx="559043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84" name="Google Shape;1184;p5"/>
          <p:cNvGrpSpPr/>
          <p:nvPr/>
        </p:nvGrpSpPr>
        <p:grpSpPr>
          <a:xfrm>
            <a:off x="9335579" y="2816377"/>
            <a:ext cx="675986" cy="552257"/>
            <a:chOff x="6710761" y="2934593"/>
            <a:chExt cx="675986" cy="552257"/>
          </a:xfrm>
        </p:grpSpPr>
        <p:cxnSp>
          <p:nvCxnSpPr>
            <p:cNvPr id="1185" name="Google Shape;1185;p5"/>
            <p:cNvCxnSpPr/>
            <p:nvPr/>
          </p:nvCxnSpPr>
          <p:spPr>
            <a:xfrm flipH="1">
              <a:off x="7084556" y="2978118"/>
              <a:ext cx="302191" cy="508732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86" name="Google Shape;1186;p5"/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IP</a:t>
              </a:r>
              <a:endParaRPr sz="1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87" name="Google Shape;1187;p5"/>
            <p:cNvCxnSpPr/>
            <p:nvPr/>
          </p:nvCxnSpPr>
          <p:spPr>
            <a:xfrm>
              <a:off x="6973411" y="3119431"/>
              <a:ext cx="262240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88" name="Google Shape;1188;p5"/>
          <p:cNvGrpSpPr/>
          <p:nvPr/>
        </p:nvGrpSpPr>
        <p:grpSpPr>
          <a:xfrm>
            <a:off x="9064971" y="5697822"/>
            <a:ext cx="554960" cy="927829"/>
            <a:chOff x="6934147" y="3177198"/>
            <a:chExt cx="554960" cy="927829"/>
          </a:xfrm>
        </p:grpSpPr>
        <p:cxnSp>
          <p:nvCxnSpPr>
            <p:cNvPr id="1189" name="Google Shape;1189;p5"/>
            <p:cNvCxnSpPr/>
            <p:nvPr/>
          </p:nvCxnSpPr>
          <p:spPr>
            <a:xfrm flipH="1">
              <a:off x="7091527" y="3177198"/>
              <a:ext cx="204850" cy="289979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90" name="Google Shape;1190;p5"/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sz="1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1" name="Google Shape;1191;p5"/>
            <p:cNvCxnSpPr/>
            <p:nvPr/>
          </p:nvCxnSpPr>
          <p:spPr>
            <a:xfrm rot="10800000" flipH="1">
              <a:off x="7230890" y="3377014"/>
              <a:ext cx="1" cy="450784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5"/>
          <p:cNvGrpSpPr/>
          <p:nvPr/>
        </p:nvGrpSpPr>
        <p:grpSpPr>
          <a:xfrm>
            <a:off x="8229600" y="1604463"/>
            <a:ext cx="1050146" cy="671367"/>
            <a:chOff x="7375489" y="2684454"/>
            <a:chExt cx="1050146" cy="671367"/>
          </a:xfrm>
        </p:grpSpPr>
        <p:cxnSp>
          <p:nvCxnSpPr>
            <p:cNvPr id="1193" name="Google Shape;1193;p5"/>
            <p:cNvCxnSpPr/>
            <p:nvPr/>
          </p:nvCxnSpPr>
          <p:spPr>
            <a:xfrm rot="10800000" flipH="1">
              <a:off x="7375489" y="3222818"/>
              <a:ext cx="628291" cy="133003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94" name="Google Shape;1194;p5"/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4G</a:t>
              </a:r>
              <a:endParaRPr sz="1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5" name="Google Shape;1195;p5"/>
            <p:cNvCxnSpPr>
              <a:stCxn id="835" idx="1"/>
            </p:cNvCxnSpPr>
            <p:nvPr/>
          </p:nvCxnSpPr>
          <p:spPr>
            <a:xfrm rot="10800000" flipH="1">
              <a:off x="7620426" y="2864174"/>
              <a:ext cx="430500" cy="4491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96" name="Google Shape;1196;p5"/>
          <p:cNvGrpSpPr/>
          <p:nvPr/>
        </p:nvGrpSpPr>
        <p:grpSpPr>
          <a:xfrm>
            <a:off x="10484543" y="4543615"/>
            <a:ext cx="1037942" cy="1262658"/>
            <a:chOff x="6559961" y="3177198"/>
            <a:chExt cx="1037942" cy="1262658"/>
          </a:xfrm>
        </p:grpSpPr>
        <p:cxnSp>
          <p:nvCxnSpPr>
            <p:cNvPr id="1197" name="Google Shape;1197;p5"/>
            <p:cNvCxnSpPr/>
            <p:nvPr/>
          </p:nvCxnSpPr>
          <p:spPr>
            <a:xfrm flipH="1">
              <a:off x="6559961" y="3177198"/>
              <a:ext cx="736416" cy="894404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198" name="Google Shape;1198;p5"/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TCP</a:t>
              </a:r>
              <a:endParaRPr sz="1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9" name="Google Shape;1199;p5"/>
            <p:cNvCxnSpPr/>
            <p:nvPr/>
          </p:nvCxnSpPr>
          <p:spPr>
            <a:xfrm rot="10800000">
              <a:off x="6929789" y="3709511"/>
              <a:ext cx="297918" cy="450784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00" name="Google Shape;1200;p5"/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1201" name="Google Shape;1201;p5"/>
            <p:cNvCxnSpPr/>
            <p:nvPr/>
          </p:nvCxnSpPr>
          <p:spPr>
            <a:xfrm>
              <a:off x="9218788" y="2327787"/>
              <a:ext cx="1698979" cy="1025465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202" name="Google Shape;1202;p5"/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Streaming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sz="1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03" name="Google Shape;1203;p5"/>
            <p:cNvCxnSpPr/>
            <p:nvPr/>
          </p:nvCxnSpPr>
          <p:spPr>
            <a:xfrm rot="10800000" flipH="1">
              <a:off x="10569552" y="2937299"/>
              <a:ext cx="405322" cy="147574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04" name="Google Shape;1204;p5"/>
          <p:cNvSpPr txBox="1"/>
          <p:nvPr/>
        </p:nvSpPr>
        <p:spPr>
          <a:xfrm>
            <a:off x="852411" y="4676300"/>
            <a:ext cx="5394571" cy="186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Internet  standards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RFC: Request for Comments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IETF: Internet Engineering Task Force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5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"/>
          <p:cNvSpPr txBox="1">
            <a:spLocks noGrp="1"/>
          </p:cNvSpPr>
          <p:nvPr>
            <p:ph type="body" idx="1"/>
          </p:nvPr>
        </p:nvSpPr>
        <p:spPr>
          <a:xfrm>
            <a:off x="868663" y="1426343"/>
            <a:ext cx="5394571" cy="225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2425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en-US" i="1">
                <a:solidFill>
                  <a:srgbClr val="CC0000"/>
                </a:solidFill>
              </a:rPr>
              <a:t>Infrastructure </a:t>
            </a:r>
            <a:r>
              <a:rPr lang="en-US"/>
              <a:t>that provides services to applications:</a:t>
            </a:r>
            <a:endParaRPr sz="2400"/>
          </a:p>
          <a:p>
            <a:pPr marL="695325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Web, streaming video, multimedia teleconferencing, email, games, e-commerce, social media, inter-connected appliances, …</a:t>
            </a:r>
            <a:endParaRPr/>
          </a:p>
          <a:p>
            <a:pPr marL="1301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211" name="Google Shape;1211;p6"/>
          <p:cNvSpPr txBox="1"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“services” view</a:t>
            </a:r>
            <a:endParaRPr/>
          </a:p>
        </p:txBody>
      </p:sp>
      <p:sp>
        <p:nvSpPr>
          <p:cNvPr id="1212" name="Google Shape;1212;p6"/>
          <p:cNvSpPr/>
          <p:nvPr/>
        </p:nvSpPr>
        <p:spPr>
          <a:xfrm>
            <a:off x="8985188" y="3065778"/>
            <a:ext cx="1124807" cy="1337915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6"/>
          <p:cNvSpPr/>
          <p:nvPr/>
        </p:nvSpPr>
        <p:spPr>
          <a:xfrm>
            <a:off x="7274076" y="1826035"/>
            <a:ext cx="1736725" cy="1317704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4" name="Google Shape;1214;p6"/>
          <p:cNvGrpSpPr/>
          <p:nvPr/>
        </p:nvGrpSpPr>
        <p:grpSpPr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215" name="Google Shape;1215;p6"/>
            <p:cNvSpPr/>
            <p:nvPr/>
          </p:nvSpPr>
          <p:spPr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7" name="Google Shape;1217;p6"/>
          <p:cNvSpPr/>
          <p:nvPr/>
        </p:nvSpPr>
        <p:spPr>
          <a:xfrm>
            <a:off x="7712401" y="4683134"/>
            <a:ext cx="3079750" cy="1665288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6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6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6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6"/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2" name="Google Shape;1222;p6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1223" name="Google Shape;1223;p6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25" name="Google Shape;1225;p6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6" name="Google Shape;1226;p6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7" name="Google Shape;1227;p6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8" name="Google Shape;1228;p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9" name="Google Shape;1229;p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0" name="Google Shape;1230;p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31" name="Google Shape;1231;p6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1232" name="Google Shape;1232;p6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34" name="Google Shape;1234;p6"/>
            <p:cNvCxnSpPr/>
            <p:nvPr/>
          </p:nvCxnSpPr>
          <p:spPr>
            <a:xfrm rot="10800000" flipH="1">
              <a:off x="5270526" y="2029553"/>
              <a:ext cx="295249" cy="73468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5" name="Google Shape;1235;p6"/>
            <p:cNvCxnSpPr/>
            <p:nvPr/>
          </p:nvCxnSpPr>
          <p:spPr>
            <a:xfrm rot="10800000" flipH="1">
              <a:off x="5275406" y="2261710"/>
              <a:ext cx="290369" cy="1675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6" name="Google Shape;1236;p6"/>
            <p:cNvCxnSpPr/>
            <p:nvPr/>
          </p:nvCxnSpPr>
          <p:spPr>
            <a:xfrm rot="10800000" flipH="1">
              <a:off x="5275406" y="2151772"/>
              <a:ext cx="290369" cy="48402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7" name="Google Shape;1237;p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8" name="Google Shape;1238;p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9" name="Google Shape;1239;p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40" name="Google Shape;1240;p6"/>
          <p:cNvSpPr/>
          <p:nvPr/>
        </p:nvSpPr>
        <p:spPr>
          <a:xfrm>
            <a:off x="9540813" y="1782042"/>
            <a:ext cx="1497864" cy="1386455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6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6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6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6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6" name="Google Shape;1246;p6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1247" name="Google Shape;1247;p6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8" name="Google Shape;1248;p6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9" name="Google Shape;1249;p6"/>
            <p:cNvCxnSpPr/>
            <p:nvPr/>
          </p:nvCxnSpPr>
          <p:spPr>
            <a:xfrm rot="10800000" flipH="1">
              <a:off x="10636897" y="3633421"/>
              <a:ext cx="335987" cy="3953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0" name="Google Shape;1250;p6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1" name="Google Shape;1251;p6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2" name="Google Shape;1252;p6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3" name="Google Shape;1253;p6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4" name="Google Shape;1254;p6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5" name="Google Shape;1255;p6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6" name="Google Shape;1256;p6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7" name="Google Shape;1257;p6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258" name="Google Shape;1258;p6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1259" name="Google Shape;1259;p6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1260" name="Google Shape;1260;p6"/>
                <p:cNvCxnSpPr/>
                <p:nvPr/>
              </p:nvCxnSpPr>
              <p:spPr>
                <a:xfrm rot="5400000" flipH="1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1" name="Google Shape;1261;p6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2" name="Google Shape;1262;p6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3" name="Google Shape;1263;p6"/>
                <p:cNvCxnSpPr/>
                <p:nvPr/>
              </p:nvCxnSpPr>
              <p:spPr>
                <a:xfrm rot="10800000" flipH="1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4" name="Google Shape;1264;p6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5" name="Google Shape;1265;p6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6" name="Google Shape;1266;p6"/>
                <p:cNvCxnSpPr/>
                <p:nvPr/>
              </p:nvCxnSpPr>
              <p:spPr>
                <a:xfrm rot="10800000" flipH="1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7" name="Google Shape;1267;p6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8" name="Google Shape;1268;p6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9" name="Google Shape;1269;p6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70" name="Google Shape;1270;p6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71" name="Google Shape;1271;p6"/>
                <p:cNvCxnSpPr/>
                <p:nvPr/>
              </p:nvCxnSpPr>
              <p:spPr>
                <a:xfrm rot="10800000" flipH="1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72" name="Google Shape;1272;p6"/>
                <p:cNvCxnSpPr/>
                <p:nvPr/>
              </p:nvCxnSpPr>
              <p:spPr>
                <a:xfrm rot="5400000" flipH="1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73" name="Google Shape;1273;p6"/>
                <p:cNvCxnSpPr/>
                <p:nvPr/>
              </p:nvCxnSpPr>
              <p:spPr>
                <a:xfrm rot="10800000" flipH="1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74" name="Google Shape;1274;p6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75" name="Google Shape;1275;p6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76" name="Google Shape;1276;p6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77" name="Google Shape;1277;p6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78" name="Google Shape;1278;p6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79" name="Google Shape;1279;p6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80" name="Google Shape;1280;p6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81" name="Google Shape;1281;p6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82" name="Google Shape;1282;p6"/>
                <p:cNvCxnSpPr/>
                <p:nvPr/>
              </p:nvCxnSpPr>
              <p:spPr>
                <a:xfrm rot="10800000" flipH="1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83" name="Google Shape;1283;p6"/>
                <p:cNvCxnSpPr/>
                <p:nvPr/>
              </p:nvCxnSpPr>
              <p:spPr>
                <a:xfrm rot="10800000" flipH="1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pic>
            <p:nvPicPr>
              <p:cNvPr id="1284" name="Google Shape;1284;p6" descr="antenna_radiation_styliz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5" name="Google Shape;1285;p6" descr="antenna_radiation_styliz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6" name="Google Shape;1286;p6" descr="cell_tower_radiation copy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7" name="Google Shape;1287;p6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88" name="Google Shape;1288;p6"/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1289" name="Google Shape;1289;p6"/>
            <p:cNvGrpSpPr/>
            <p:nvPr/>
          </p:nvGrpSpPr>
          <p:grpSpPr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1290" name="Google Shape;1290;p6" descr="iphone_stylized_sma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1" name="Google Shape;1291;p6" descr="antenna_radiation_styliz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2" name="Google Shape;1292;p6"/>
            <p:cNvGrpSpPr/>
            <p:nvPr/>
          </p:nvGrpSpPr>
          <p:grpSpPr>
            <a:xfrm>
              <a:off x="7432700" y="2327293"/>
              <a:ext cx="534987" cy="414882"/>
              <a:chOff x="7432700" y="2327293"/>
              <a:chExt cx="534987" cy="414882"/>
            </a:xfrm>
          </p:grpSpPr>
          <p:pic>
            <p:nvPicPr>
              <p:cNvPr id="1293" name="Google Shape;1293;p6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4" name="Google Shape;1294;p6" descr="laptop_keyboard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5" name="Google Shape;1295;p6"/>
              <p:cNvSpPr/>
              <p:nvPr/>
            </p:nvSpPr>
            <p:spPr>
              <a:xfrm>
                <a:off x="7603304" y="2420984"/>
                <a:ext cx="351919" cy="208167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96" name="Google Shape;1296;p6" descr="screen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7" name="Google Shape;1297;p6"/>
              <p:cNvSpPr/>
              <p:nvPr/>
            </p:nvSpPr>
            <p:spPr>
              <a:xfrm>
                <a:off x="7667378" y="2414843"/>
                <a:ext cx="298167" cy="38736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6"/>
              <p:cNvSpPr/>
              <p:nvPr/>
            </p:nvSpPr>
            <p:spPr>
              <a:xfrm>
                <a:off x="7600188" y="2414528"/>
                <a:ext cx="82770" cy="16124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6"/>
              <p:cNvSpPr/>
              <p:nvPr/>
            </p:nvSpPr>
            <p:spPr>
              <a:xfrm>
                <a:off x="7874205" y="2443344"/>
                <a:ext cx="89197" cy="186122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6"/>
              <p:cNvSpPr/>
              <p:nvPr/>
            </p:nvSpPr>
            <p:spPr>
              <a:xfrm>
                <a:off x="7599214" y="2567582"/>
                <a:ext cx="327185" cy="62828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6"/>
              <p:cNvSpPr/>
              <p:nvPr/>
            </p:nvSpPr>
            <p:spPr>
              <a:xfrm>
                <a:off x="7884138" y="2444918"/>
                <a:ext cx="83549" cy="186909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6"/>
              <p:cNvSpPr/>
              <p:nvPr/>
            </p:nvSpPr>
            <p:spPr>
              <a:xfrm>
                <a:off x="7599603" y="2575928"/>
                <a:ext cx="290961" cy="62041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3" name="Google Shape;1303;p6"/>
              <p:cNvGrpSpPr/>
              <p:nvPr/>
            </p:nvGrpSpPr>
            <p:grpSpPr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304" name="Google Shape;1304;p6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6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6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6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6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6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10" name="Google Shape;1310;p6"/>
              <p:cNvSpPr/>
              <p:nvPr/>
            </p:nvSpPr>
            <p:spPr>
              <a:xfrm>
                <a:off x="7763780" y="2647731"/>
                <a:ext cx="119578" cy="80936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6"/>
              <p:cNvSpPr/>
              <p:nvPr/>
            </p:nvSpPr>
            <p:spPr>
              <a:xfrm>
                <a:off x="7458602" y="2654187"/>
                <a:ext cx="305957" cy="7385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6"/>
              <p:cNvSpPr/>
              <p:nvPr/>
            </p:nvSpPr>
            <p:spPr>
              <a:xfrm>
                <a:off x="7458797" y="2640645"/>
                <a:ext cx="3311" cy="14959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6"/>
              <p:cNvSpPr/>
              <p:nvPr/>
            </p:nvSpPr>
            <p:spPr>
              <a:xfrm>
                <a:off x="7458992" y="2579707"/>
                <a:ext cx="142170" cy="61883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6"/>
              <p:cNvSpPr/>
              <p:nvPr/>
            </p:nvSpPr>
            <p:spPr>
              <a:xfrm>
                <a:off x="7468535" y="2643795"/>
                <a:ext cx="290182" cy="71016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6"/>
              <p:cNvSpPr/>
              <p:nvPr/>
            </p:nvSpPr>
            <p:spPr>
              <a:xfrm rot="10800000" flipH="1">
                <a:off x="7758327" y="2638756"/>
                <a:ext cx="118410" cy="735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6" name="Google Shape;1316;p6"/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317" name="Google Shape;1317;p6" descr="light2.png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8" name="Google Shape;1318;p6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19" name="Google Shape;1319;p6"/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1320" name="Google Shape;1320;p6" descr="car_icon_small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1" name="Google Shape;1321;p6" descr="antenna_styliz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2" name="Google Shape;1322;p6"/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1323" name="Google Shape;1323;p6"/>
            <p:cNvGrpSpPr/>
            <p:nvPr/>
          </p:nvGrpSpPr>
          <p:grpSpPr>
            <a:xfrm>
              <a:off x="7487144" y="3389820"/>
              <a:ext cx="350807" cy="310034"/>
              <a:chOff x="7487144" y="3389820"/>
              <a:chExt cx="350807" cy="310034"/>
            </a:xfrm>
          </p:grpSpPr>
          <p:pic>
            <p:nvPicPr>
              <p:cNvPr id="1324" name="Google Shape;1324;p6" descr="antenna_stylized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5" name="Google Shape;1325;p6" descr="laptop_keyboard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6" name="Google Shape;1326;p6"/>
              <p:cNvSpPr/>
              <p:nvPr/>
            </p:nvSpPr>
            <p:spPr>
              <a:xfrm>
                <a:off x="7599014" y="3459979"/>
                <a:ext cx="230764" cy="155883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27" name="Google Shape;1327;p6" descr="screen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8" name="Google Shape;1328;p6"/>
              <p:cNvSpPr/>
              <p:nvPr/>
            </p:nvSpPr>
            <p:spPr>
              <a:xfrm>
                <a:off x="7641029" y="3455381"/>
                <a:ext cx="195517" cy="2900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6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6"/>
              <p:cNvSpPr/>
              <p:nvPr/>
            </p:nvSpPr>
            <p:spPr>
              <a:xfrm>
                <a:off x="7776652" y="3476723"/>
                <a:ext cx="58489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6"/>
              <p:cNvSpPr/>
              <p:nvPr/>
            </p:nvSpPr>
            <p:spPr>
              <a:xfrm>
                <a:off x="7596332" y="3569758"/>
                <a:ext cx="214545" cy="47048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6"/>
              <p:cNvSpPr/>
              <p:nvPr/>
            </p:nvSpPr>
            <p:spPr>
              <a:xfrm>
                <a:off x="7783165" y="3477902"/>
                <a:ext cx="54786" cy="139965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6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34" name="Google Shape;1334;p6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335" name="Google Shape;1335;p6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6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6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6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6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6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41" name="Google Shape;1341;p6"/>
              <p:cNvSpPr/>
              <p:nvPr/>
            </p:nvSpPr>
            <p:spPr>
              <a:xfrm>
                <a:off x="7704243" y="3629776"/>
                <a:ext cx="78411" cy="60608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6"/>
              <p:cNvSpPr/>
              <p:nvPr/>
            </p:nvSpPr>
            <p:spPr>
              <a:xfrm>
                <a:off x="7504129" y="3634611"/>
                <a:ext cx="200625" cy="55302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6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6"/>
              <p:cNvSpPr/>
              <p:nvPr/>
            </p:nvSpPr>
            <p:spPr>
              <a:xfrm>
                <a:off x="7504384" y="3578837"/>
                <a:ext cx="93225" cy="4634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6"/>
              <p:cNvSpPr/>
              <p:nvPr/>
            </p:nvSpPr>
            <p:spPr>
              <a:xfrm>
                <a:off x="7510642" y="3626829"/>
                <a:ext cx="190281" cy="5318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6"/>
              <p:cNvSpPr/>
              <p:nvPr/>
            </p:nvSpPr>
            <p:spPr>
              <a:xfrm rot="10800000" flipH="1">
                <a:off x="7700668" y="3623055"/>
                <a:ext cx="77645" cy="55066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7" name="Google Shape;1347;p6"/>
            <p:cNvGrpSpPr/>
            <p:nvPr/>
          </p:nvGrpSpPr>
          <p:grpSpPr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48" name="Google Shape;1348;p6" descr="desktop_computer_stylized_medium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9" name="Google Shape;1349;p6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0" name="Google Shape;1350;p6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351" name="Google Shape;1351;p6" descr="fridge2.png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2" name="Google Shape;1352;p6" descr="antenna_stylized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53" name="Google Shape;1353;p6"/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1354" name="Google Shape;1354;p6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1355" name="Google Shape;1355;p6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356" name="Google Shape;1356;p6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1357" name="Google Shape;1357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58" name="Google Shape;1358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59" name="Google Shape;1359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360" name="Google Shape;1360;p6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1361" name="Google Shape;1361;p6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362" name="Google Shape;1362;p6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1363" name="Google Shape;1363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64" name="Google Shape;1364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65" name="Google Shape;1365;p6" descr="server_rack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366" name="Google Shape;1366;p6"/>
          <p:cNvGrpSpPr/>
          <p:nvPr/>
        </p:nvGrpSpPr>
        <p:grpSpPr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1367" name="Google Shape;1367;p6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2" name="Google Shape;1372;p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373" name="Google Shape;1373;p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5" name="Google Shape;1375;p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6" name="Google Shape;1376;p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377" name="Google Shape;1377;p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9" name="Google Shape;1379;p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1" name="Google Shape;1381;p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382" name="Google Shape;1382;p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4" name="Google Shape;1384;p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5" name="Google Shape;1385;p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386" name="Google Shape;1386;p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8" name="Google Shape;1388;p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9" name="Google Shape;1399;p6"/>
          <p:cNvGrpSpPr/>
          <p:nvPr/>
        </p:nvGrpSpPr>
        <p:grpSpPr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1400" name="Google Shape;1400;p6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1" name="Google Shape;1401;p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6"/>
          <p:cNvGrpSpPr/>
          <p:nvPr/>
        </p:nvGrpSpPr>
        <p:grpSpPr>
          <a:xfrm>
            <a:off x="9010801" y="5861358"/>
            <a:ext cx="310186" cy="312050"/>
            <a:chOff x="877" y="1008"/>
            <a:chExt cx="2747" cy="2626"/>
          </a:xfrm>
        </p:grpSpPr>
        <p:pic>
          <p:nvPicPr>
            <p:cNvPr id="1403" name="Google Shape;1403;p6" descr="antenna_stylized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4" name="Google Shape;1404;p6" descr="laptop_keyboar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5" name="Google Shape;1405;p6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6" name="Google Shape;1406;p6" descr="screen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7" name="Google Shape;1407;p6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3" name="Google Shape;1413;p6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414" name="Google Shape;1414;p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6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6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0" name="Google Shape;1420;p6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6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6"/>
          <p:cNvGrpSpPr/>
          <p:nvPr/>
        </p:nvGrpSpPr>
        <p:grpSpPr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1427" name="Google Shape;1427;p6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8" name="Google Shape;1428;p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9" name="Google Shape;1429;p6"/>
          <p:cNvGrpSpPr/>
          <p:nvPr/>
        </p:nvGrpSpPr>
        <p:grpSpPr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1430" name="Google Shape;1430;p6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1" name="Google Shape;1431;p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6"/>
          <p:cNvGrpSpPr/>
          <p:nvPr/>
        </p:nvGrpSpPr>
        <p:grpSpPr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1433" name="Google Shape;1433;p6" descr="desktop_computer_stylized_medium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4" name="Google Shape;1434;p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5" name="Google Shape;1435;p6"/>
          <p:cNvGrpSpPr/>
          <p:nvPr/>
        </p:nvGrpSpPr>
        <p:grpSpPr>
          <a:xfrm>
            <a:off x="9647169" y="6015687"/>
            <a:ext cx="319264" cy="256870"/>
            <a:chOff x="877" y="1008"/>
            <a:chExt cx="2747" cy="2626"/>
          </a:xfrm>
        </p:grpSpPr>
        <p:pic>
          <p:nvPicPr>
            <p:cNvPr id="1436" name="Google Shape;1436;p6" descr="antenna_stylized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7" name="Google Shape;1437;p6" descr="laptop_keyboar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8" name="Google Shape;1438;p6"/>
            <p:cNvSpPr/>
            <p:nvPr/>
          </p:nvSpPr>
          <p:spPr>
            <a:xfrm>
              <a:off x="1753" y="1603"/>
              <a:ext cx="1807" cy="1322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9" name="Google Shape;1439;p6" descr="screen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0" name="Google Shape;1440;p6"/>
            <p:cNvSpPr/>
            <p:nvPr/>
          </p:nvSpPr>
          <p:spPr>
            <a:xfrm>
              <a:off x="2082" y="1564"/>
              <a:ext cx="1531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1737" y="1562"/>
              <a:ext cx="425" cy="1024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3144" y="1745"/>
              <a:ext cx="458" cy="1182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1732" y="2534"/>
              <a:ext cx="1680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3195" y="1755"/>
              <a:ext cx="429" cy="118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1734" y="2587"/>
              <a:ext cx="1494" cy="394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6" name="Google Shape;1446;p6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447" name="Google Shape;1447;p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6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6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3" name="Google Shape;1453;p6"/>
            <p:cNvSpPr/>
            <p:nvPr/>
          </p:nvSpPr>
          <p:spPr>
            <a:xfrm>
              <a:off x="2577" y="3043"/>
              <a:ext cx="614" cy="514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1010" y="3084"/>
              <a:ext cx="1571" cy="469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1012" y="2611"/>
              <a:ext cx="730" cy="39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1061" y="3018"/>
              <a:ext cx="1490" cy="4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6"/>
            <p:cNvSpPr/>
            <p:nvPr/>
          </p:nvSpPr>
          <p:spPr>
            <a:xfrm rot="10800000" flipH="1">
              <a:off x="2549" y="2986"/>
              <a:ext cx="608" cy="46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9" name="Google Shape;1459;p6"/>
          <p:cNvGrpSpPr/>
          <p:nvPr/>
        </p:nvGrpSpPr>
        <p:grpSpPr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460" name="Google Shape;1460;p6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5" name="Google Shape;1465;p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466" name="Google Shape;1466;p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8" name="Google Shape;1468;p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9" name="Google Shape;1469;p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470" name="Google Shape;1470;p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2" name="Google Shape;1472;p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4" name="Google Shape;1474;p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475" name="Google Shape;1475;p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7" name="Google Shape;1477;p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8" name="Google Shape;1478;p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479" name="Google Shape;1479;p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1" name="Google Shape;1481;p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2" name="Google Shape;1492;p6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1493" name="Google Shape;1493;p6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494" name="Google Shape;1494;p6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1495" name="Google Shape;1495;p6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6" name="Google Shape;1496;p6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7" name="Google Shape;1497;p6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8" name="Google Shape;1498;p6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9" name="Google Shape;1499;p6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0" name="Google Shape;1500;p6"/>
              <p:cNvCxnSpPr/>
              <p:nvPr/>
            </p:nvCxnSpPr>
            <p:spPr>
              <a:xfrm rot="10800000" flipH="1">
                <a:off x="3130" y="3888"/>
                <a:ext cx="205" cy="7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1" name="Google Shape;1501;p6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2" name="Google Shape;1502;p6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3" name="Google Shape;1503;p6"/>
              <p:cNvCxnSpPr/>
              <p:nvPr/>
            </p:nvCxnSpPr>
            <p:spPr>
              <a:xfrm rot="10800000" flipH="1">
                <a:off x="3335" y="3668"/>
                <a:ext cx="124" cy="5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4" name="Google Shape;1504;p6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5" name="Google Shape;1505;p6"/>
              <p:cNvCxnSpPr/>
              <p:nvPr/>
            </p:nvCxnSpPr>
            <p:spPr>
              <a:xfrm rot="10800000" flipH="1">
                <a:off x="3335" y="3781"/>
                <a:ext cx="153" cy="6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6" name="Google Shape;1506;p6"/>
              <p:cNvCxnSpPr/>
              <p:nvPr/>
            </p:nvCxnSpPr>
            <p:spPr>
              <a:xfrm rot="10800000" flipH="1">
                <a:off x="3335" y="3567"/>
                <a:ext cx="78" cy="2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7" name="Google Shape;1507;p6"/>
              <p:cNvCxnSpPr/>
              <p:nvPr/>
            </p:nvCxnSpPr>
            <p:spPr>
              <a:xfrm rot="10800000" flipH="1">
                <a:off x="3335" y="3428"/>
                <a:ext cx="49" cy="2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8" name="Google Shape;1508;p6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9" name="Google Shape;1509;p6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510" name="Google Shape;1510;p6" descr="access_point_stylized_small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1" name="Google Shape;1511;p6" descr="access_point_stylized_small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2" name="Google Shape;1512;p6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513" name="Google Shape;1513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15" name="Google Shape;1515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16" name="Google Shape;1516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7" name="Google Shape;1517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20" name="Google Shape;1520;p6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521" name="Google Shape;1521;p6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6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23" name="Google Shape;1523;p6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24" name="Google Shape;1524;p6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6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6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7" name="Google Shape;1527;p6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28" name="Google Shape;1528;p6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529" name="Google Shape;1529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31" name="Google Shape;1531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32" name="Google Shape;1532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36" name="Google Shape;1536;p6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537" name="Google Shape;1537;p6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6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39" name="Google Shape;1539;p6"/>
              <p:cNvGrpSpPr/>
              <p:nvPr/>
            </p:nvGrpSpPr>
            <p:grpSpPr>
              <a:xfrm>
                <a:off x="3941376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40" name="Google Shape;1540;p6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6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p6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6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44" name="Google Shape;1544;p6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545" name="Google Shape;1545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47" name="Google Shape;1547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48" name="Google Shape;1548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9" name="Google Shape;1549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0" name="Google Shape;1550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1" name="Google Shape;1551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2" name="Google Shape;1552;p6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553" name="Google Shape;1553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55" name="Google Shape;1555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56" name="Google Shape;1556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7" name="Google Shape;1557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8" name="Google Shape;1558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9" name="Google Shape;1559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60" name="Google Shape;1560;p6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561" name="Google Shape;1561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63" name="Google Shape;1563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64" name="Google Shape;1564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7" name="Google Shape;1567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68" name="Google Shape;1568;p6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569" name="Google Shape;1569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71" name="Google Shape;1571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72" name="Google Shape;1572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3" name="Google Shape;1573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4" name="Google Shape;1574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5" name="Google Shape;1575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76" name="Google Shape;1576;p6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577" name="Google Shape;1577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79" name="Google Shape;1579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80" name="Google Shape;1580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1" name="Google Shape;1581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2" name="Google Shape;1582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3" name="Google Shape;1583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84" name="Google Shape;1584;p6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585" name="Google Shape;1585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87" name="Google Shape;1587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88" name="Google Shape;1588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9" name="Google Shape;1589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0" name="Google Shape;1590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1" name="Google Shape;1591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92" name="Google Shape;1592;p6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593" name="Google Shape;1593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95" name="Google Shape;1595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96" name="Google Shape;1596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7" name="Google Shape;1597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8" name="Google Shape;1598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9" name="Google Shape;1599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00" name="Google Shape;1600;p6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601" name="Google Shape;1601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03" name="Google Shape;1603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4" name="Google Shape;1604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5" name="Google Shape;1605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6" name="Google Shape;1606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7" name="Google Shape;1607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08" name="Google Shape;1608;p6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609" name="Google Shape;1609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11" name="Google Shape;1611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12" name="Google Shape;1612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16" name="Google Shape;1616;p6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617" name="Google Shape;1617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19" name="Google Shape;1619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20" name="Google Shape;1620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1" name="Google Shape;1621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2" name="Google Shape;1622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3" name="Google Shape;1623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24" name="Google Shape;1624;p6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625" name="Google Shape;1625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27" name="Google Shape;1627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28" name="Google Shape;1628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1629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1630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32" name="Google Shape;1632;p6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633" name="Google Shape;1633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35" name="Google Shape;1635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36" name="Google Shape;1636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7" name="Google Shape;1637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8" name="Google Shape;1638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9" name="Google Shape;1639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40" name="Google Shape;1640;p6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641" name="Google Shape;1641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43" name="Google Shape;1643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44" name="Google Shape;1644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5" name="Google Shape;1645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6" name="Google Shape;1646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7" name="Google Shape;1647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48" name="Google Shape;1648;p6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649" name="Google Shape;1649;p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51" name="Google Shape;1651;p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52" name="Google Shape;1652;p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5" name="Google Shape;1655;p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56" name="Google Shape;1656;p6"/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1657" name="Google Shape;1657;p6"/>
            <p:cNvCxnSpPr/>
            <p:nvPr/>
          </p:nvCxnSpPr>
          <p:spPr>
            <a:xfrm flipH="1">
              <a:off x="8285300" y="3668418"/>
              <a:ext cx="2866989" cy="1371857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658" name="Google Shape;1658;p6"/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endParaRPr sz="1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59" name="Google Shape;1659;p6"/>
            <p:cNvCxnSpPr/>
            <p:nvPr/>
          </p:nvCxnSpPr>
          <p:spPr>
            <a:xfrm>
              <a:off x="8099825" y="4723687"/>
              <a:ext cx="402218" cy="115861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60" name="Google Shape;1660;p6"/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1661" name="Google Shape;1661;p6"/>
            <p:cNvCxnSpPr/>
            <p:nvPr/>
          </p:nvCxnSpPr>
          <p:spPr>
            <a:xfrm>
              <a:off x="7631020" y="2787535"/>
              <a:ext cx="11495" cy="663792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662" name="Google Shape;1662;p6"/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Skype</a:t>
              </a:r>
              <a:endParaRPr sz="1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3" name="Google Shape;1663;p6"/>
            <p:cNvCxnSpPr/>
            <p:nvPr/>
          </p:nvCxnSpPr>
          <p:spPr>
            <a:xfrm>
              <a:off x="6973411" y="3119431"/>
              <a:ext cx="559043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64" name="Google Shape;1664;p6"/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1665" name="Google Shape;1665;p6"/>
            <p:cNvCxnSpPr/>
            <p:nvPr/>
          </p:nvCxnSpPr>
          <p:spPr>
            <a:xfrm>
              <a:off x="9218788" y="2327787"/>
              <a:ext cx="1698979" cy="1025465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666" name="Google Shape;1666;p6"/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Streaming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sz="1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7" name="Google Shape;1667;p6"/>
            <p:cNvCxnSpPr/>
            <p:nvPr/>
          </p:nvCxnSpPr>
          <p:spPr>
            <a:xfrm rot="10800000" flipH="1">
              <a:off x="10569552" y="2937299"/>
              <a:ext cx="405322" cy="147574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68" name="Google Shape;1668;p6"/>
          <p:cNvSpPr txBox="1"/>
          <p:nvPr/>
        </p:nvSpPr>
        <p:spPr>
          <a:xfrm>
            <a:off x="868663" y="3677908"/>
            <a:ext cx="5394571" cy="272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2425" marR="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</a:t>
            </a:r>
            <a:r>
              <a:rPr lang="en-US" sz="2800" b="0" i="1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programming interface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distributed applications: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“hooks” allowing sending/receiving  apps to “connect” to, use  Internet transport 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5325" marR="0" lvl="1" indent="-2317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service options, analogous to postal 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2425" marR="0" lvl="0" indent="-44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6"/>
          <p:cNvSpPr txBox="1">
            <a:spLocks noGrp="1"/>
          </p:cNvSpPr>
          <p:nvPr>
            <p:ph type="sldNum" idx="12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3617</Words>
  <Application>Microsoft Macintosh PowerPoint</Application>
  <PresentationFormat>Widescreen</PresentationFormat>
  <Paragraphs>1480</Paragraphs>
  <Slides>40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Gill Sans</vt:lpstr>
      <vt:lpstr>Arial</vt:lpstr>
      <vt:lpstr>Noto Sans Symbols</vt:lpstr>
      <vt:lpstr>Times New Roman</vt:lpstr>
      <vt:lpstr>Office Theme</vt:lpstr>
      <vt:lpstr>introduction</vt:lpstr>
      <vt:lpstr>Activity 1.1 </vt:lpstr>
      <vt:lpstr>Activity 1.2 </vt:lpstr>
      <vt:lpstr>Activity 1.3 </vt:lpstr>
      <vt:lpstr>Human Communication</vt:lpstr>
      <vt:lpstr>The Internet: a “nuts and bolts” view</vt:lpstr>
      <vt:lpstr>“Fun” Internet-connected devices</vt:lpstr>
      <vt:lpstr>The Internet: a “nuts and bolts” view</vt:lpstr>
      <vt:lpstr>The Internet: a “services” view</vt:lpstr>
      <vt:lpstr>What’s a protocol?</vt:lpstr>
      <vt:lpstr>What’s a protocol?</vt:lpstr>
      <vt:lpstr>A closer look at Internet structure</vt:lpstr>
      <vt:lpstr>A closer look at Internet structure</vt:lpstr>
      <vt:lpstr>A closer look at Internet structure</vt:lpstr>
      <vt:lpstr>Access networks and physical media</vt:lpstr>
      <vt:lpstr>Access networks: home networks</vt:lpstr>
      <vt:lpstr>Wireless access networks</vt:lpstr>
      <vt:lpstr>Access networks: enterprise networks</vt:lpstr>
      <vt:lpstr>Access networks: data center networks</vt:lpstr>
      <vt:lpstr>Host: sends packets of data</vt:lpstr>
      <vt:lpstr>Links: physical media</vt:lpstr>
      <vt:lpstr>Links: physical media</vt:lpstr>
      <vt:lpstr>Links: physical media</vt:lpstr>
      <vt:lpstr>The network core</vt:lpstr>
      <vt:lpstr>Two key network-core functions</vt:lpstr>
      <vt:lpstr>Packet-switching: store-and-forward</vt:lpstr>
      <vt:lpstr>Packet-switching: queueing</vt:lpstr>
      <vt:lpstr>Packet-switching: queueing</vt:lpstr>
      <vt:lpstr>Alternative to packet switching: circuit switching</vt:lpstr>
      <vt:lpstr>Circuit switching: FDM and TDM</vt:lpstr>
      <vt:lpstr>Packet switching versus circuit switching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James Kurose</dc:creator>
  <cp:lastModifiedBy>Taghi Mostafavi</cp:lastModifiedBy>
  <cp:revision>2</cp:revision>
  <dcterms:created xsi:type="dcterms:W3CDTF">2020-01-18T07:24:59Z</dcterms:created>
  <dcterms:modified xsi:type="dcterms:W3CDTF">2025-08-15T00:20:01Z</dcterms:modified>
</cp:coreProperties>
</file>